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Delius Swash Caps"/>
      <p:regular r:id="rId28"/>
    </p:embeddedFont>
    <p:embeddedFont>
      <p:font typeface="Nunito"/>
      <p:regular r:id="rId29"/>
      <p:bold r:id="rId30"/>
      <p:italic r:id="rId31"/>
      <p:boldItalic r:id="rId32"/>
    </p:embeddedFont>
    <p:embeddedFont>
      <p:font typeface="Coming Soon"/>
      <p:regular r:id="rId33"/>
    </p:embeddedFont>
    <p:embeddedFont>
      <p:font typeface="Didact Gothic"/>
      <p:regular r:id="rId34"/>
    </p:embeddedFont>
    <p:embeddedFont>
      <p:font typeface="Calligraffitti"/>
      <p:regular r:id="rId35"/>
    </p:embeddedFont>
    <p:embeddedFont>
      <p:font typeface="Comforta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DeliusSwashCaps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7.xml"/><Relationship Id="rId33" Type="http://schemas.openxmlformats.org/officeDocument/2006/relationships/font" Target="fonts/ComingSoon-regular.fntdata"/><Relationship Id="rId10" Type="http://schemas.openxmlformats.org/officeDocument/2006/relationships/slide" Target="slides/slide6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9.xml"/><Relationship Id="rId35" Type="http://schemas.openxmlformats.org/officeDocument/2006/relationships/font" Target="fonts/Calligraffitti-regular.fntdata"/><Relationship Id="rId12" Type="http://schemas.openxmlformats.org/officeDocument/2006/relationships/slide" Target="slides/slide8.xml"/><Relationship Id="rId34" Type="http://schemas.openxmlformats.org/officeDocument/2006/relationships/font" Target="fonts/DidactGothic-regular.fntdata"/><Relationship Id="rId15" Type="http://schemas.openxmlformats.org/officeDocument/2006/relationships/slide" Target="slides/slide11.xml"/><Relationship Id="rId37" Type="http://schemas.openxmlformats.org/officeDocument/2006/relationships/font" Target="fonts/Comfortaa-bold.fntdata"/><Relationship Id="rId14" Type="http://schemas.openxmlformats.org/officeDocument/2006/relationships/slide" Target="slides/slide10.xml"/><Relationship Id="rId36" Type="http://schemas.openxmlformats.org/officeDocument/2006/relationships/font" Target="fonts/Comfortaa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 professor Ju Chang,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lab group dsf2 a 2 member group consisting of jeong dohyun and myself sean lim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</a:t>
            </a:r>
            <a:r>
              <a:rPr lang="en"/>
              <a:t>separated</a:t>
            </a:r>
            <a:r>
              <a:rPr lang="en"/>
              <a:t> the tasks where dohyun was in charge of data cleaning and machine learning. The conclusions and findings are done </a:t>
            </a:r>
            <a:r>
              <a:rPr lang="en"/>
              <a:t>separately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in charge of exploratory data analysis, data cleaning and preparation as well as making the slides, video and uploading onto github.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begin we we will be presenting our mini-project on michelin star restaurants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25aa83e78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25aa83e78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a80c9abe0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a80c9abe0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25aa83e78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25aa83e78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5aa83e78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5aa83e78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5aa83e783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5aa83e78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5aa83e78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5aa83e78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a80c9abe0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a80c9abe0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25aa83e78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125aa83e78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25aa83e78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25aa83e78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25aa83e78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25aa83e78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4d9405f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04d9405f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125aa83e783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125aa83e783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25aa83e78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25aa83e78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125aa83e783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125aa83e783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25aa83e783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25aa83e783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a04d9405f5_0_2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a04d9405f5_0_2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b12865b1d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b12865b1d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af111183c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af111183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a80c9abe0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a80c9abe0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b2b303a98b_0_7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b2b303a98b_0_7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a80c9abe0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a80c9abe0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80c9abe0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a80c9abe0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874850" y="1278625"/>
            <a:ext cx="5394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220000" y="3203450"/>
            <a:ext cx="4704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3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3" name="Google Shape;43;p13"/>
          <p:cNvSpPr txBox="1"/>
          <p:nvPr>
            <p:ph idx="1" type="subTitle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2" type="title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5" name="Google Shape;45;p13"/>
          <p:cNvSpPr txBox="1"/>
          <p:nvPr>
            <p:ph idx="3" type="subTitle"/>
          </p:nvPr>
        </p:nvSpPr>
        <p:spPr>
          <a:xfrm rot="-10329">
            <a:off x="5191381" y="2126275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4" type="title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7" name="Google Shape;47;p13"/>
          <p:cNvSpPr txBox="1"/>
          <p:nvPr>
            <p:ph idx="5" type="subTitle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6" type="title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7" type="title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8" type="title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9" type="title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52" name="Google Shape;52;p13"/>
          <p:cNvSpPr txBox="1"/>
          <p:nvPr>
            <p:ph idx="13" type="subTitle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4" type="title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838200" y="1821840"/>
            <a:ext cx="773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053800" y="2960605"/>
            <a:ext cx="3522600" cy="12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759940" y="28740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893080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3408900" y="28739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" name="Google Shape;65;p16"/>
          <p:cNvSpPr txBox="1"/>
          <p:nvPr>
            <p:ph idx="3" type="subTitle"/>
          </p:nvPr>
        </p:nvSpPr>
        <p:spPr>
          <a:xfrm>
            <a:off x="3542039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4" type="title"/>
          </p:nvPr>
        </p:nvSpPr>
        <p:spPr>
          <a:xfrm>
            <a:off x="6076910" y="28739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" name="Google Shape;67;p16"/>
          <p:cNvSpPr txBox="1"/>
          <p:nvPr>
            <p:ph idx="5" type="subTitle"/>
          </p:nvPr>
        </p:nvSpPr>
        <p:spPr>
          <a:xfrm>
            <a:off x="6210049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6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1512415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1645465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2" type="title"/>
          </p:nvPr>
        </p:nvSpPr>
        <p:spPr>
          <a:xfrm>
            <a:off x="5305385" y="29501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" name="Google Shape;73;p17"/>
          <p:cNvSpPr txBox="1"/>
          <p:nvPr>
            <p:ph idx="3" type="subTitle"/>
          </p:nvPr>
        </p:nvSpPr>
        <p:spPr>
          <a:xfrm>
            <a:off x="5438435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4" type="title"/>
          </p:nvPr>
        </p:nvSpPr>
        <p:spPr>
          <a:xfrm>
            <a:off x="1512415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5" name="Google Shape;75;p17"/>
          <p:cNvSpPr txBox="1"/>
          <p:nvPr>
            <p:ph idx="5" type="subTitle"/>
          </p:nvPr>
        </p:nvSpPr>
        <p:spPr>
          <a:xfrm>
            <a:off x="1645465" y="21154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6" type="title"/>
          </p:nvPr>
        </p:nvSpPr>
        <p:spPr>
          <a:xfrm>
            <a:off x="5305385" y="15023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" name="Google Shape;77;p17"/>
          <p:cNvSpPr txBox="1"/>
          <p:nvPr>
            <p:ph idx="7" type="subTitle"/>
          </p:nvPr>
        </p:nvSpPr>
        <p:spPr>
          <a:xfrm>
            <a:off x="5438435" y="21154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43850" y="3248425"/>
            <a:ext cx="2558700" cy="12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9"/>
          <p:cNvSpPr txBox="1"/>
          <p:nvPr>
            <p:ph idx="1" type="subTitle"/>
          </p:nvPr>
        </p:nvSpPr>
        <p:spPr>
          <a:xfrm>
            <a:off x="1120614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2" type="title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9"/>
          <p:cNvSpPr txBox="1"/>
          <p:nvPr>
            <p:ph idx="3" type="subTitle"/>
          </p:nvPr>
        </p:nvSpPr>
        <p:spPr>
          <a:xfrm>
            <a:off x="3541983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4" type="title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19"/>
          <p:cNvSpPr txBox="1"/>
          <p:nvPr>
            <p:ph idx="5" type="subTitle"/>
          </p:nvPr>
        </p:nvSpPr>
        <p:spPr>
          <a:xfrm>
            <a:off x="1120614" y="212356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6" type="title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9"/>
          <p:cNvSpPr txBox="1"/>
          <p:nvPr>
            <p:ph idx="7" type="subTitle"/>
          </p:nvPr>
        </p:nvSpPr>
        <p:spPr>
          <a:xfrm>
            <a:off x="3541983" y="212356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8" type="title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9"/>
          <p:cNvSpPr txBox="1"/>
          <p:nvPr>
            <p:ph idx="9" type="subTitle"/>
          </p:nvPr>
        </p:nvSpPr>
        <p:spPr>
          <a:xfrm>
            <a:off x="5963286" y="3563374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3" type="title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9"/>
          <p:cNvSpPr txBox="1"/>
          <p:nvPr>
            <p:ph idx="14" type="subTitle"/>
          </p:nvPr>
        </p:nvSpPr>
        <p:spPr>
          <a:xfrm>
            <a:off x="5963286" y="212368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9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952562" y="2959750"/>
            <a:ext cx="30783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1061162" y="3591825"/>
            <a:ext cx="2861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2" type="title"/>
          </p:nvPr>
        </p:nvSpPr>
        <p:spPr>
          <a:xfrm>
            <a:off x="5113138" y="2959625"/>
            <a:ext cx="30783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20"/>
          <p:cNvSpPr txBox="1"/>
          <p:nvPr>
            <p:ph idx="3" type="subTitle"/>
          </p:nvPr>
        </p:nvSpPr>
        <p:spPr>
          <a:xfrm>
            <a:off x="5385388" y="3591825"/>
            <a:ext cx="2533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4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 rot="-20828">
            <a:off x="1651141" y="2117894"/>
            <a:ext cx="2921454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 rot="-21016">
            <a:off x="1650909" y="2854842"/>
            <a:ext cx="2797252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0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22654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35959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2" type="title"/>
          </p:nvPr>
        </p:nvSpPr>
        <p:spPr>
          <a:xfrm>
            <a:off x="234311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21"/>
          <p:cNvSpPr txBox="1"/>
          <p:nvPr>
            <p:ph idx="3" type="subTitle"/>
          </p:nvPr>
        </p:nvSpPr>
        <p:spPr>
          <a:xfrm>
            <a:off x="247616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4" type="title"/>
          </p:nvPr>
        </p:nvSpPr>
        <p:spPr>
          <a:xfrm>
            <a:off x="447469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5" type="subTitle"/>
          </p:nvPr>
        </p:nvSpPr>
        <p:spPr>
          <a:xfrm>
            <a:off x="460774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6" type="title"/>
          </p:nvPr>
        </p:nvSpPr>
        <p:spPr>
          <a:xfrm>
            <a:off x="659126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7" type="subTitle"/>
          </p:nvPr>
        </p:nvSpPr>
        <p:spPr>
          <a:xfrm>
            <a:off x="672431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2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hasCustomPrompt="1" type="title"/>
          </p:nvPr>
        </p:nvSpPr>
        <p:spPr>
          <a:xfrm>
            <a:off x="17884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17884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hasCustomPrompt="1" idx="2" type="title"/>
          </p:nvPr>
        </p:nvSpPr>
        <p:spPr>
          <a:xfrm>
            <a:off x="40759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2"/>
          <p:cNvSpPr txBox="1"/>
          <p:nvPr>
            <p:ph idx="3" type="body"/>
          </p:nvPr>
        </p:nvSpPr>
        <p:spPr>
          <a:xfrm>
            <a:off x="40759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4" type="title"/>
          </p:nvPr>
        </p:nvSpPr>
        <p:spPr>
          <a:xfrm>
            <a:off x="62872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22"/>
          <p:cNvSpPr txBox="1"/>
          <p:nvPr>
            <p:ph idx="5" type="body"/>
          </p:nvPr>
        </p:nvSpPr>
        <p:spPr>
          <a:xfrm>
            <a:off x="62872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7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5352002" y="103249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5341802" y="1622773"/>
            <a:ext cx="2346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5352002" y="293749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3" type="subTitle"/>
          </p:nvPr>
        </p:nvSpPr>
        <p:spPr>
          <a:xfrm>
            <a:off x="5341802" y="3527773"/>
            <a:ext cx="2346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4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564722" y="1879675"/>
            <a:ext cx="2310900" cy="25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2" type="body"/>
          </p:nvPr>
        </p:nvSpPr>
        <p:spPr>
          <a:xfrm>
            <a:off x="5894045" y="1879675"/>
            <a:ext cx="2310900" cy="25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3" type="subTitle"/>
          </p:nvPr>
        </p:nvSpPr>
        <p:spPr>
          <a:xfrm>
            <a:off x="3706358" y="1594775"/>
            <a:ext cx="22509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b="1"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4" type="subTitle"/>
          </p:nvPr>
        </p:nvSpPr>
        <p:spPr>
          <a:xfrm>
            <a:off x="5995378" y="1594775"/>
            <a:ext cx="22509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b="1"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hasCustomPrompt="1" type="title"/>
          </p:nvPr>
        </p:nvSpPr>
        <p:spPr>
          <a:xfrm>
            <a:off x="1026450" y="17919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1026450" y="36380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6"/>
          <p:cNvSpPr txBox="1"/>
          <p:nvPr>
            <p:ph hasCustomPrompt="1" idx="2" type="title"/>
          </p:nvPr>
        </p:nvSpPr>
        <p:spPr>
          <a:xfrm>
            <a:off x="33901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6"/>
          <p:cNvSpPr txBox="1"/>
          <p:nvPr>
            <p:ph idx="3" type="body"/>
          </p:nvPr>
        </p:nvSpPr>
        <p:spPr>
          <a:xfrm>
            <a:off x="33901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6"/>
          <p:cNvSpPr txBox="1"/>
          <p:nvPr>
            <p:ph hasCustomPrompt="1" idx="4" type="title"/>
          </p:nvPr>
        </p:nvSpPr>
        <p:spPr>
          <a:xfrm>
            <a:off x="5753850" y="393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26"/>
          <p:cNvSpPr txBox="1"/>
          <p:nvPr>
            <p:ph idx="5" type="body"/>
          </p:nvPr>
        </p:nvSpPr>
        <p:spPr>
          <a:xfrm>
            <a:off x="5753850" y="18854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4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idx="1" type="subTitle"/>
          </p:nvPr>
        </p:nvSpPr>
        <p:spPr>
          <a:xfrm>
            <a:off x="1020150" y="1626925"/>
            <a:ext cx="2740200" cy="16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600">
                <a:solidFill>
                  <a:srgbClr val="4340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6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type="title"/>
          </p:nvPr>
        </p:nvSpPr>
        <p:spPr>
          <a:xfrm>
            <a:off x="649174" y="3093100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8"/>
          <p:cNvSpPr txBox="1"/>
          <p:nvPr>
            <p:ph idx="1" type="subTitle"/>
          </p:nvPr>
        </p:nvSpPr>
        <p:spPr>
          <a:xfrm>
            <a:off x="795360" y="3706125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8"/>
          <p:cNvSpPr txBox="1"/>
          <p:nvPr>
            <p:ph idx="2" type="title"/>
          </p:nvPr>
        </p:nvSpPr>
        <p:spPr>
          <a:xfrm>
            <a:off x="3294900" y="3092975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8"/>
          <p:cNvSpPr txBox="1"/>
          <p:nvPr>
            <p:ph idx="3" type="subTitle"/>
          </p:nvPr>
        </p:nvSpPr>
        <p:spPr>
          <a:xfrm>
            <a:off x="3441086" y="3706125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4" type="title"/>
          </p:nvPr>
        </p:nvSpPr>
        <p:spPr>
          <a:xfrm>
            <a:off x="5927201" y="3093100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28"/>
          <p:cNvSpPr txBox="1"/>
          <p:nvPr>
            <p:ph idx="5" type="subTitle"/>
          </p:nvPr>
        </p:nvSpPr>
        <p:spPr>
          <a:xfrm>
            <a:off x="6073387" y="3706250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6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7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5014075" y="1591500"/>
            <a:ext cx="2879700" cy="32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8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idx="1" type="body"/>
          </p:nvPr>
        </p:nvSpPr>
        <p:spPr>
          <a:xfrm>
            <a:off x="777800" y="2057225"/>
            <a:ext cx="4093200" cy="13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30"/>
          <p:cNvSpPr txBox="1"/>
          <p:nvPr>
            <p:ph type="title"/>
          </p:nvPr>
        </p:nvSpPr>
        <p:spPr>
          <a:xfrm>
            <a:off x="777800" y="823818"/>
            <a:ext cx="3468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6" name="Google Shape;156;p30"/>
          <p:cNvSpPr txBox="1"/>
          <p:nvPr/>
        </p:nvSpPr>
        <p:spPr>
          <a:xfrm>
            <a:off x="777800" y="3474650"/>
            <a:ext cx="33495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9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7" name="Google Shape;157;p30"/>
          <p:cNvSpPr txBox="1"/>
          <p:nvPr>
            <p:ph idx="2" type="subTitle"/>
          </p:nvPr>
        </p:nvSpPr>
        <p:spPr>
          <a:xfrm>
            <a:off x="777800" y="1715400"/>
            <a:ext cx="3080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1006400" y="1053700"/>
            <a:ext cx="5900100" cy="30255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>
            <a:lvl1pPr indent="-317500" lvl="0" marL="4572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lphaLcPeriod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rabicPeriod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lphaLcPeriod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rabicPeriod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lphaLcPeriod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930200" y="627400"/>
            <a:ext cx="77292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340755" y="3793130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title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5743324" y="3793130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4369825" y="450150"/>
            <a:ext cx="4006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 rot="-20828">
            <a:off x="4927741" y="2422694"/>
            <a:ext cx="2921454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33" name="Google Shape;33;p9"/>
          <p:cNvSpPr txBox="1"/>
          <p:nvPr>
            <p:ph hasCustomPrompt="1" idx="2" type="title"/>
          </p:nvPr>
        </p:nvSpPr>
        <p:spPr>
          <a:xfrm rot="-20862">
            <a:off x="5772849" y="16794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 rot="-21016">
            <a:off x="5051942" y="3159642"/>
            <a:ext cx="2797252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ligraffitti"/>
              <a:buNone/>
              <a:defRPr sz="36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jpg"/><Relationship Id="rId4" Type="http://schemas.openxmlformats.org/officeDocument/2006/relationships/image" Target="../media/image2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31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63" name="Google Shape;163;p31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1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1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31"/>
          <p:cNvGrpSpPr/>
          <p:nvPr/>
        </p:nvGrpSpPr>
        <p:grpSpPr>
          <a:xfrm>
            <a:off x="831081" y="503339"/>
            <a:ext cx="865867" cy="905674"/>
            <a:chOff x="4752750" y="1949012"/>
            <a:chExt cx="1356521" cy="1418884"/>
          </a:xfrm>
        </p:grpSpPr>
        <p:sp>
          <p:nvSpPr>
            <p:cNvPr id="187" name="Google Shape;187;p31"/>
            <p:cNvSpPr/>
            <p:nvPr/>
          </p:nvSpPr>
          <p:spPr>
            <a:xfrm>
              <a:off x="5753866" y="2408595"/>
              <a:ext cx="355404" cy="509021"/>
            </a:xfrm>
            <a:custGeom>
              <a:rect b="b" l="l" r="r" t="t"/>
              <a:pathLst>
                <a:path extrusionOk="0" h="5199" w="3630">
                  <a:moveTo>
                    <a:pt x="2329" y="1"/>
                  </a:moveTo>
                  <a:cubicBezTo>
                    <a:pt x="2298" y="1"/>
                    <a:pt x="2262" y="17"/>
                    <a:pt x="2204" y="56"/>
                  </a:cubicBezTo>
                  <a:cubicBezTo>
                    <a:pt x="2178" y="107"/>
                    <a:pt x="2191" y="145"/>
                    <a:pt x="2229" y="184"/>
                  </a:cubicBezTo>
                  <a:lnTo>
                    <a:pt x="2242" y="184"/>
                  </a:lnTo>
                  <a:cubicBezTo>
                    <a:pt x="2471" y="362"/>
                    <a:pt x="2675" y="553"/>
                    <a:pt x="2828" y="769"/>
                  </a:cubicBezTo>
                  <a:cubicBezTo>
                    <a:pt x="2993" y="998"/>
                    <a:pt x="3146" y="1240"/>
                    <a:pt x="3184" y="1521"/>
                  </a:cubicBezTo>
                  <a:cubicBezTo>
                    <a:pt x="3210" y="1648"/>
                    <a:pt x="3146" y="1813"/>
                    <a:pt x="3121" y="1941"/>
                  </a:cubicBezTo>
                  <a:cubicBezTo>
                    <a:pt x="3108" y="2004"/>
                    <a:pt x="3082" y="2068"/>
                    <a:pt x="3082" y="2132"/>
                  </a:cubicBezTo>
                  <a:cubicBezTo>
                    <a:pt x="3082" y="2195"/>
                    <a:pt x="3070" y="2272"/>
                    <a:pt x="3070" y="2335"/>
                  </a:cubicBezTo>
                  <a:cubicBezTo>
                    <a:pt x="3031" y="2603"/>
                    <a:pt x="2904" y="2858"/>
                    <a:pt x="2802" y="3125"/>
                  </a:cubicBezTo>
                  <a:cubicBezTo>
                    <a:pt x="2751" y="3278"/>
                    <a:pt x="2688" y="3405"/>
                    <a:pt x="2586" y="3507"/>
                  </a:cubicBezTo>
                  <a:cubicBezTo>
                    <a:pt x="2548" y="3558"/>
                    <a:pt x="2484" y="3596"/>
                    <a:pt x="2420" y="3634"/>
                  </a:cubicBezTo>
                  <a:cubicBezTo>
                    <a:pt x="2357" y="3685"/>
                    <a:pt x="2306" y="3736"/>
                    <a:pt x="2255" y="3774"/>
                  </a:cubicBezTo>
                  <a:cubicBezTo>
                    <a:pt x="2216" y="3838"/>
                    <a:pt x="2178" y="3914"/>
                    <a:pt x="2127" y="3953"/>
                  </a:cubicBezTo>
                  <a:lnTo>
                    <a:pt x="1987" y="4118"/>
                  </a:lnTo>
                  <a:cubicBezTo>
                    <a:pt x="1936" y="4156"/>
                    <a:pt x="1873" y="4207"/>
                    <a:pt x="1834" y="4258"/>
                  </a:cubicBezTo>
                  <a:cubicBezTo>
                    <a:pt x="1784" y="4309"/>
                    <a:pt x="1733" y="4373"/>
                    <a:pt x="1669" y="4398"/>
                  </a:cubicBezTo>
                  <a:cubicBezTo>
                    <a:pt x="1605" y="4449"/>
                    <a:pt x="1542" y="4475"/>
                    <a:pt x="1478" y="4513"/>
                  </a:cubicBezTo>
                  <a:cubicBezTo>
                    <a:pt x="1414" y="4538"/>
                    <a:pt x="1338" y="4564"/>
                    <a:pt x="1274" y="4577"/>
                  </a:cubicBezTo>
                  <a:cubicBezTo>
                    <a:pt x="1147" y="4627"/>
                    <a:pt x="1020" y="4678"/>
                    <a:pt x="892" y="4729"/>
                  </a:cubicBezTo>
                  <a:cubicBezTo>
                    <a:pt x="638" y="4831"/>
                    <a:pt x="357" y="4908"/>
                    <a:pt x="77" y="4959"/>
                  </a:cubicBezTo>
                  <a:cubicBezTo>
                    <a:pt x="52" y="4959"/>
                    <a:pt x="26" y="4984"/>
                    <a:pt x="14" y="5022"/>
                  </a:cubicBezTo>
                  <a:cubicBezTo>
                    <a:pt x="1" y="5073"/>
                    <a:pt x="26" y="5111"/>
                    <a:pt x="77" y="5137"/>
                  </a:cubicBezTo>
                  <a:cubicBezTo>
                    <a:pt x="224" y="5180"/>
                    <a:pt x="377" y="5199"/>
                    <a:pt x="532" y="5199"/>
                  </a:cubicBezTo>
                  <a:cubicBezTo>
                    <a:pt x="698" y="5199"/>
                    <a:pt x="867" y="5176"/>
                    <a:pt x="1032" y="5137"/>
                  </a:cubicBezTo>
                  <a:cubicBezTo>
                    <a:pt x="1172" y="5073"/>
                    <a:pt x="1338" y="5035"/>
                    <a:pt x="1465" y="4933"/>
                  </a:cubicBezTo>
                  <a:cubicBezTo>
                    <a:pt x="1593" y="4818"/>
                    <a:pt x="1720" y="4717"/>
                    <a:pt x="1847" y="4640"/>
                  </a:cubicBezTo>
                  <a:cubicBezTo>
                    <a:pt x="1975" y="4551"/>
                    <a:pt x="2102" y="4462"/>
                    <a:pt x="2229" y="4373"/>
                  </a:cubicBezTo>
                  <a:lnTo>
                    <a:pt x="2420" y="4233"/>
                  </a:lnTo>
                  <a:cubicBezTo>
                    <a:pt x="2484" y="4182"/>
                    <a:pt x="2535" y="4118"/>
                    <a:pt x="2598" y="4067"/>
                  </a:cubicBezTo>
                  <a:cubicBezTo>
                    <a:pt x="2662" y="4016"/>
                    <a:pt x="2700" y="3953"/>
                    <a:pt x="2739" y="3876"/>
                  </a:cubicBezTo>
                  <a:cubicBezTo>
                    <a:pt x="2764" y="3800"/>
                    <a:pt x="2789" y="3723"/>
                    <a:pt x="2828" y="3660"/>
                  </a:cubicBezTo>
                  <a:cubicBezTo>
                    <a:pt x="2917" y="3532"/>
                    <a:pt x="3019" y="3418"/>
                    <a:pt x="3121" y="3290"/>
                  </a:cubicBezTo>
                  <a:cubicBezTo>
                    <a:pt x="3210" y="3163"/>
                    <a:pt x="3299" y="3023"/>
                    <a:pt x="3362" y="2870"/>
                  </a:cubicBezTo>
                  <a:cubicBezTo>
                    <a:pt x="3426" y="2730"/>
                    <a:pt x="3490" y="2590"/>
                    <a:pt x="3528" y="2425"/>
                  </a:cubicBezTo>
                  <a:cubicBezTo>
                    <a:pt x="3592" y="2272"/>
                    <a:pt x="3630" y="2094"/>
                    <a:pt x="3592" y="1941"/>
                  </a:cubicBezTo>
                  <a:cubicBezTo>
                    <a:pt x="3579" y="1852"/>
                    <a:pt x="3566" y="1775"/>
                    <a:pt x="3528" y="1699"/>
                  </a:cubicBezTo>
                  <a:cubicBezTo>
                    <a:pt x="3503" y="1622"/>
                    <a:pt x="3490" y="1533"/>
                    <a:pt x="3464" y="1457"/>
                  </a:cubicBezTo>
                  <a:cubicBezTo>
                    <a:pt x="3388" y="1139"/>
                    <a:pt x="3312" y="820"/>
                    <a:pt x="3121" y="566"/>
                  </a:cubicBezTo>
                  <a:cubicBezTo>
                    <a:pt x="2930" y="311"/>
                    <a:pt x="2675" y="107"/>
                    <a:pt x="2357" y="5"/>
                  </a:cubicBezTo>
                  <a:cubicBezTo>
                    <a:pt x="2348" y="2"/>
                    <a:pt x="2339" y="1"/>
                    <a:pt x="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" name="Google Shape;188;p31"/>
            <p:cNvGrpSpPr/>
            <p:nvPr/>
          </p:nvGrpSpPr>
          <p:grpSpPr>
            <a:xfrm>
              <a:off x="4752750" y="1949012"/>
              <a:ext cx="1320396" cy="1418884"/>
              <a:chOff x="4752750" y="1949012"/>
              <a:chExt cx="1320396" cy="1418884"/>
            </a:xfrm>
          </p:grpSpPr>
          <p:sp>
            <p:nvSpPr>
              <p:cNvPr id="189" name="Google Shape;189;p31"/>
              <p:cNvSpPr/>
              <p:nvPr/>
            </p:nvSpPr>
            <p:spPr>
              <a:xfrm>
                <a:off x="5439775" y="2106645"/>
                <a:ext cx="617209" cy="327598"/>
              </a:xfrm>
              <a:custGeom>
                <a:rect b="b" l="l" r="r" t="t"/>
                <a:pathLst>
                  <a:path extrusionOk="0" h="3346" w="6304">
                    <a:moveTo>
                      <a:pt x="3596" y="1"/>
                    </a:moveTo>
                    <a:cubicBezTo>
                      <a:pt x="3440" y="1"/>
                      <a:pt x="3285" y="8"/>
                      <a:pt x="3132" y="8"/>
                    </a:cubicBezTo>
                    <a:cubicBezTo>
                      <a:pt x="2941" y="8"/>
                      <a:pt x="2763" y="21"/>
                      <a:pt x="2585" y="84"/>
                    </a:cubicBezTo>
                    <a:cubicBezTo>
                      <a:pt x="2407" y="161"/>
                      <a:pt x="2267" y="275"/>
                      <a:pt x="2088" y="326"/>
                    </a:cubicBezTo>
                    <a:cubicBezTo>
                      <a:pt x="1828" y="441"/>
                      <a:pt x="1568" y="470"/>
                      <a:pt x="1301" y="470"/>
                    </a:cubicBezTo>
                    <a:cubicBezTo>
                      <a:pt x="1241" y="470"/>
                      <a:pt x="1181" y="469"/>
                      <a:pt x="1121" y="466"/>
                    </a:cubicBezTo>
                    <a:cubicBezTo>
                      <a:pt x="790" y="466"/>
                      <a:pt x="471" y="415"/>
                      <a:pt x="140" y="352"/>
                    </a:cubicBezTo>
                    <a:cubicBezTo>
                      <a:pt x="118" y="352"/>
                      <a:pt x="92" y="360"/>
                      <a:pt x="72" y="360"/>
                    </a:cubicBezTo>
                    <a:cubicBezTo>
                      <a:pt x="56" y="360"/>
                      <a:pt x="44" y="355"/>
                      <a:pt x="38" y="339"/>
                    </a:cubicBezTo>
                    <a:lnTo>
                      <a:pt x="38" y="339"/>
                    </a:lnTo>
                    <a:cubicBezTo>
                      <a:pt x="0" y="390"/>
                      <a:pt x="26" y="453"/>
                      <a:pt x="64" y="466"/>
                    </a:cubicBezTo>
                    <a:cubicBezTo>
                      <a:pt x="408" y="632"/>
                      <a:pt x="751" y="721"/>
                      <a:pt x="1121" y="721"/>
                    </a:cubicBezTo>
                    <a:cubicBezTo>
                      <a:pt x="1464" y="721"/>
                      <a:pt x="1834" y="606"/>
                      <a:pt x="2165" y="517"/>
                    </a:cubicBezTo>
                    <a:cubicBezTo>
                      <a:pt x="2275" y="483"/>
                      <a:pt x="2391" y="478"/>
                      <a:pt x="2505" y="478"/>
                    </a:cubicBezTo>
                    <a:cubicBezTo>
                      <a:pt x="2562" y="478"/>
                      <a:pt x="2619" y="479"/>
                      <a:pt x="2674" y="479"/>
                    </a:cubicBezTo>
                    <a:cubicBezTo>
                      <a:pt x="2852" y="479"/>
                      <a:pt x="3018" y="441"/>
                      <a:pt x="3171" y="390"/>
                    </a:cubicBezTo>
                    <a:cubicBezTo>
                      <a:pt x="3362" y="354"/>
                      <a:pt x="3545" y="347"/>
                      <a:pt x="3727" y="347"/>
                    </a:cubicBezTo>
                    <a:cubicBezTo>
                      <a:pt x="3872" y="347"/>
                      <a:pt x="4017" y="352"/>
                      <a:pt x="4164" y="352"/>
                    </a:cubicBezTo>
                    <a:cubicBezTo>
                      <a:pt x="4317" y="352"/>
                      <a:pt x="4495" y="377"/>
                      <a:pt x="4635" y="453"/>
                    </a:cubicBezTo>
                    <a:cubicBezTo>
                      <a:pt x="4699" y="479"/>
                      <a:pt x="4762" y="543"/>
                      <a:pt x="4826" y="594"/>
                    </a:cubicBezTo>
                    <a:cubicBezTo>
                      <a:pt x="4890" y="644"/>
                      <a:pt x="4953" y="683"/>
                      <a:pt x="5017" y="721"/>
                    </a:cubicBezTo>
                    <a:cubicBezTo>
                      <a:pt x="5170" y="797"/>
                      <a:pt x="5297" y="899"/>
                      <a:pt x="5399" y="1001"/>
                    </a:cubicBezTo>
                    <a:cubicBezTo>
                      <a:pt x="5514" y="1116"/>
                      <a:pt x="5615" y="1243"/>
                      <a:pt x="5692" y="1383"/>
                    </a:cubicBezTo>
                    <a:cubicBezTo>
                      <a:pt x="5781" y="1536"/>
                      <a:pt x="5819" y="1689"/>
                      <a:pt x="5832" y="1854"/>
                    </a:cubicBezTo>
                    <a:cubicBezTo>
                      <a:pt x="5845" y="2007"/>
                      <a:pt x="5883" y="2147"/>
                      <a:pt x="5896" y="2313"/>
                    </a:cubicBezTo>
                    <a:cubicBezTo>
                      <a:pt x="5921" y="2618"/>
                      <a:pt x="5857" y="2936"/>
                      <a:pt x="5705" y="3204"/>
                    </a:cubicBezTo>
                    <a:lnTo>
                      <a:pt x="5705" y="3217"/>
                    </a:lnTo>
                    <a:cubicBezTo>
                      <a:pt x="5692" y="3255"/>
                      <a:pt x="5692" y="3280"/>
                      <a:pt x="5705" y="3318"/>
                    </a:cubicBezTo>
                    <a:cubicBezTo>
                      <a:pt x="5720" y="3334"/>
                      <a:pt x="5746" y="3345"/>
                      <a:pt x="5775" y="3345"/>
                    </a:cubicBezTo>
                    <a:cubicBezTo>
                      <a:pt x="5793" y="3345"/>
                      <a:pt x="5813" y="3341"/>
                      <a:pt x="5832" y="3331"/>
                    </a:cubicBezTo>
                    <a:cubicBezTo>
                      <a:pt x="6150" y="3102"/>
                      <a:pt x="6303" y="2695"/>
                      <a:pt x="6303" y="2313"/>
                    </a:cubicBezTo>
                    <a:cubicBezTo>
                      <a:pt x="6303" y="2223"/>
                      <a:pt x="6303" y="2122"/>
                      <a:pt x="6290" y="2032"/>
                    </a:cubicBezTo>
                    <a:cubicBezTo>
                      <a:pt x="6278" y="1931"/>
                      <a:pt x="6265" y="1829"/>
                      <a:pt x="6214" y="1752"/>
                    </a:cubicBezTo>
                    <a:cubicBezTo>
                      <a:pt x="6176" y="1676"/>
                      <a:pt x="6138" y="1599"/>
                      <a:pt x="6087" y="1510"/>
                    </a:cubicBezTo>
                    <a:cubicBezTo>
                      <a:pt x="6074" y="1472"/>
                      <a:pt x="6036" y="1434"/>
                      <a:pt x="6023" y="1396"/>
                    </a:cubicBezTo>
                    <a:cubicBezTo>
                      <a:pt x="6010" y="1358"/>
                      <a:pt x="5972" y="1307"/>
                      <a:pt x="5959" y="1281"/>
                    </a:cubicBezTo>
                    <a:cubicBezTo>
                      <a:pt x="5883" y="1116"/>
                      <a:pt x="5781" y="937"/>
                      <a:pt x="5679" y="797"/>
                    </a:cubicBezTo>
                    <a:cubicBezTo>
                      <a:pt x="5565" y="657"/>
                      <a:pt x="5424" y="517"/>
                      <a:pt x="5272" y="403"/>
                    </a:cubicBezTo>
                    <a:cubicBezTo>
                      <a:pt x="5195" y="352"/>
                      <a:pt x="5119" y="313"/>
                      <a:pt x="5017" y="275"/>
                    </a:cubicBezTo>
                    <a:lnTo>
                      <a:pt x="4737" y="224"/>
                    </a:lnTo>
                    <a:cubicBezTo>
                      <a:pt x="4559" y="186"/>
                      <a:pt x="4380" y="122"/>
                      <a:pt x="4215" y="71"/>
                    </a:cubicBezTo>
                    <a:cubicBezTo>
                      <a:pt x="4011" y="13"/>
                      <a:pt x="380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1"/>
              <p:cNvSpPr/>
              <p:nvPr/>
            </p:nvSpPr>
            <p:spPr>
              <a:xfrm>
                <a:off x="4926048" y="2635156"/>
                <a:ext cx="842886" cy="732740"/>
              </a:xfrm>
              <a:custGeom>
                <a:rect b="b" l="l" r="r" t="t"/>
                <a:pathLst>
                  <a:path extrusionOk="0" h="7484" w="8609">
                    <a:moveTo>
                      <a:pt x="846" y="1"/>
                    </a:moveTo>
                    <a:cubicBezTo>
                      <a:pt x="808" y="1"/>
                      <a:pt x="775" y="33"/>
                      <a:pt x="765" y="72"/>
                    </a:cubicBezTo>
                    <a:cubicBezTo>
                      <a:pt x="638" y="531"/>
                      <a:pt x="536" y="1002"/>
                      <a:pt x="459" y="1460"/>
                    </a:cubicBezTo>
                    <a:cubicBezTo>
                      <a:pt x="383" y="1944"/>
                      <a:pt x="307" y="2403"/>
                      <a:pt x="256" y="2886"/>
                    </a:cubicBezTo>
                    <a:cubicBezTo>
                      <a:pt x="205" y="3358"/>
                      <a:pt x="166" y="3841"/>
                      <a:pt x="128" y="4313"/>
                    </a:cubicBezTo>
                    <a:lnTo>
                      <a:pt x="65" y="5038"/>
                    </a:lnTo>
                    <a:cubicBezTo>
                      <a:pt x="39" y="5268"/>
                      <a:pt x="1" y="5510"/>
                      <a:pt x="14" y="5777"/>
                    </a:cubicBezTo>
                    <a:cubicBezTo>
                      <a:pt x="14" y="5815"/>
                      <a:pt x="39" y="5841"/>
                      <a:pt x="52" y="5866"/>
                    </a:cubicBezTo>
                    <a:lnTo>
                      <a:pt x="65" y="5879"/>
                    </a:lnTo>
                    <a:cubicBezTo>
                      <a:pt x="103" y="5930"/>
                      <a:pt x="116" y="5942"/>
                      <a:pt x="128" y="5955"/>
                    </a:cubicBezTo>
                    <a:lnTo>
                      <a:pt x="192" y="6006"/>
                    </a:lnTo>
                    <a:cubicBezTo>
                      <a:pt x="230" y="6057"/>
                      <a:pt x="268" y="6083"/>
                      <a:pt x="307" y="6121"/>
                    </a:cubicBezTo>
                    <a:cubicBezTo>
                      <a:pt x="307" y="6121"/>
                      <a:pt x="307" y="6121"/>
                      <a:pt x="307" y="6121"/>
                    </a:cubicBezTo>
                    <a:lnTo>
                      <a:pt x="307" y="6121"/>
                    </a:lnTo>
                    <a:cubicBezTo>
                      <a:pt x="308" y="6122"/>
                      <a:pt x="309" y="6123"/>
                      <a:pt x="310" y="6124"/>
                    </a:cubicBezTo>
                    <a:lnTo>
                      <a:pt x="310" y="6124"/>
                    </a:lnTo>
                    <a:cubicBezTo>
                      <a:pt x="513" y="6313"/>
                      <a:pt x="766" y="6440"/>
                      <a:pt x="1007" y="6541"/>
                    </a:cubicBezTo>
                    <a:cubicBezTo>
                      <a:pt x="1262" y="6656"/>
                      <a:pt x="1503" y="6757"/>
                      <a:pt x="1758" y="6847"/>
                    </a:cubicBezTo>
                    <a:cubicBezTo>
                      <a:pt x="2242" y="7025"/>
                      <a:pt x="2751" y="7165"/>
                      <a:pt x="3286" y="7229"/>
                    </a:cubicBezTo>
                    <a:cubicBezTo>
                      <a:pt x="3541" y="7267"/>
                      <a:pt x="3808" y="7279"/>
                      <a:pt x="4063" y="7305"/>
                    </a:cubicBezTo>
                    <a:cubicBezTo>
                      <a:pt x="4318" y="7343"/>
                      <a:pt x="4585" y="7343"/>
                      <a:pt x="4840" y="7407"/>
                    </a:cubicBezTo>
                    <a:cubicBezTo>
                      <a:pt x="4980" y="7420"/>
                      <a:pt x="5107" y="7458"/>
                      <a:pt x="5234" y="7470"/>
                    </a:cubicBezTo>
                    <a:cubicBezTo>
                      <a:pt x="5387" y="7483"/>
                      <a:pt x="5514" y="7483"/>
                      <a:pt x="5642" y="7483"/>
                    </a:cubicBezTo>
                    <a:cubicBezTo>
                      <a:pt x="5896" y="7470"/>
                      <a:pt x="6164" y="7470"/>
                      <a:pt x="6419" y="7458"/>
                    </a:cubicBezTo>
                    <a:lnTo>
                      <a:pt x="7195" y="7369"/>
                    </a:lnTo>
                    <a:cubicBezTo>
                      <a:pt x="7450" y="7343"/>
                      <a:pt x="7717" y="7292"/>
                      <a:pt x="7972" y="7241"/>
                    </a:cubicBezTo>
                    <a:cubicBezTo>
                      <a:pt x="8061" y="7229"/>
                      <a:pt x="8125" y="7216"/>
                      <a:pt x="8188" y="7203"/>
                    </a:cubicBezTo>
                    <a:lnTo>
                      <a:pt x="8227" y="7178"/>
                    </a:lnTo>
                    <a:lnTo>
                      <a:pt x="8265" y="7165"/>
                    </a:lnTo>
                    <a:lnTo>
                      <a:pt x="8278" y="7152"/>
                    </a:lnTo>
                    <a:cubicBezTo>
                      <a:pt x="8290" y="7152"/>
                      <a:pt x="8316" y="7139"/>
                      <a:pt x="8329" y="7114"/>
                    </a:cubicBezTo>
                    <a:cubicBezTo>
                      <a:pt x="8329" y="7101"/>
                      <a:pt x="8329" y="7101"/>
                      <a:pt x="8341" y="7088"/>
                    </a:cubicBezTo>
                    <a:cubicBezTo>
                      <a:pt x="8341" y="7076"/>
                      <a:pt x="8354" y="7050"/>
                      <a:pt x="8354" y="7038"/>
                    </a:cubicBezTo>
                    <a:lnTo>
                      <a:pt x="8354" y="7025"/>
                    </a:lnTo>
                    <a:lnTo>
                      <a:pt x="8354" y="6987"/>
                    </a:lnTo>
                    <a:lnTo>
                      <a:pt x="8354" y="6948"/>
                    </a:lnTo>
                    <a:lnTo>
                      <a:pt x="8354" y="6897"/>
                    </a:lnTo>
                    <a:cubicBezTo>
                      <a:pt x="8354" y="6770"/>
                      <a:pt x="8341" y="6643"/>
                      <a:pt x="8341" y="6515"/>
                    </a:cubicBezTo>
                    <a:cubicBezTo>
                      <a:pt x="8329" y="6261"/>
                      <a:pt x="8341" y="6006"/>
                      <a:pt x="8341" y="5751"/>
                    </a:cubicBezTo>
                    <a:cubicBezTo>
                      <a:pt x="8316" y="4733"/>
                      <a:pt x="8341" y="3714"/>
                      <a:pt x="8596" y="2721"/>
                    </a:cubicBezTo>
                    <a:cubicBezTo>
                      <a:pt x="8609" y="2683"/>
                      <a:pt x="8596" y="2632"/>
                      <a:pt x="8545" y="2619"/>
                    </a:cubicBezTo>
                    <a:cubicBezTo>
                      <a:pt x="8538" y="2612"/>
                      <a:pt x="8528" y="2609"/>
                      <a:pt x="8517" y="2609"/>
                    </a:cubicBezTo>
                    <a:cubicBezTo>
                      <a:pt x="8488" y="2609"/>
                      <a:pt x="8452" y="2630"/>
                      <a:pt x="8443" y="2657"/>
                    </a:cubicBezTo>
                    <a:cubicBezTo>
                      <a:pt x="8214" y="3154"/>
                      <a:pt x="8087" y="3663"/>
                      <a:pt x="8010" y="4185"/>
                    </a:cubicBezTo>
                    <a:cubicBezTo>
                      <a:pt x="7947" y="4720"/>
                      <a:pt x="7896" y="5242"/>
                      <a:pt x="7934" y="5764"/>
                    </a:cubicBezTo>
                    <a:cubicBezTo>
                      <a:pt x="7947" y="6019"/>
                      <a:pt x="7972" y="6286"/>
                      <a:pt x="8023" y="6541"/>
                    </a:cubicBezTo>
                    <a:lnTo>
                      <a:pt x="8072" y="6911"/>
                    </a:lnTo>
                    <a:lnTo>
                      <a:pt x="8072" y="6911"/>
                    </a:lnTo>
                    <a:cubicBezTo>
                      <a:pt x="8022" y="6923"/>
                      <a:pt x="7959" y="6949"/>
                      <a:pt x="7896" y="6961"/>
                    </a:cubicBezTo>
                    <a:lnTo>
                      <a:pt x="7514" y="6999"/>
                    </a:lnTo>
                    <a:cubicBezTo>
                      <a:pt x="7386" y="6999"/>
                      <a:pt x="7259" y="7038"/>
                      <a:pt x="7132" y="7038"/>
                    </a:cubicBezTo>
                    <a:lnTo>
                      <a:pt x="6368" y="7076"/>
                    </a:lnTo>
                    <a:cubicBezTo>
                      <a:pt x="6113" y="7076"/>
                      <a:pt x="5858" y="7050"/>
                      <a:pt x="5604" y="7050"/>
                    </a:cubicBezTo>
                    <a:cubicBezTo>
                      <a:pt x="5349" y="7050"/>
                      <a:pt x="5094" y="7088"/>
                      <a:pt x="4840" y="7088"/>
                    </a:cubicBezTo>
                    <a:cubicBezTo>
                      <a:pt x="4776" y="7092"/>
                      <a:pt x="4712" y="7093"/>
                      <a:pt x="4649" y="7093"/>
                    </a:cubicBezTo>
                    <a:cubicBezTo>
                      <a:pt x="4458" y="7093"/>
                      <a:pt x="4267" y="7079"/>
                      <a:pt x="4076" y="7050"/>
                    </a:cubicBezTo>
                    <a:cubicBezTo>
                      <a:pt x="3821" y="7025"/>
                      <a:pt x="3579" y="6974"/>
                      <a:pt x="3324" y="6910"/>
                    </a:cubicBezTo>
                    <a:cubicBezTo>
                      <a:pt x="3070" y="6847"/>
                      <a:pt x="2815" y="6783"/>
                      <a:pt x="2586" y="6719"/>
                    </a:cubicBezTo>
                    <a:cubicBezTo>
                      <a:pt x="2344" y="6643"/>
                      <a:pt x="2102" y="6579"/>
                      <a:pt x="1860" y="6477"/>
                    </a:cubicBezTo>
                    <a:cubicBezTo>
                      <a:pt x="1389" y="6324"/>
                      <a:pt x="956" y="6032"/>
                      <a:pt x="574" y="5764"/>
                    </a:cubicBezTo>
                    <a:lnTo>
                      <a:pt x="561" y="5751"/>
                    </a:lnTo>
                    <a:cubicBezTo>
                      <a:pt x="549" y="5743"/>
                      <a:pt x="537" y="5736"/>
                      <a:pt x="524" y="5731"/>
                    </a:cubicBezTo>
                    <a:lnTo>
                      <a:pt x="524" y="5731"/>
                    </a:lnTo>
                    <a:lnTo>
                      <a:pt x="459" y="5688"/>
                    </a:lnTo>
                    <a:lnTo>
                      <a:pt x="421" y="5637"/>
                    </a:lnTo>
                    <a:lnTo>
                      <a:pt x="418" y="5634"/>
                    </a:lnTo>
                    <a:lnTo>
                      <a:pt x="418" y="5634"/>
                    </a:lnTo>
                    <a:cubicBezTo>
                      <a:pt x="377" y="5447"/>
                      <a:pt x="355" y="5242"/>
                      <a:pt x="332" y="5026"/>
                    </a:cubicBezTo>
                    <a:cubicBezTo>
                      <a:pt x="319" y="4809"/>
                      <a:pt x="332" y="4567"/>
                      <a:pt x="357" y="4325"/>
                    </a:cubicBezTo>
                    <a:cubicBezTo>
                      <a:pt x="396" y="3867"/>
                      <a:pt x="485" y="3396"/>
                      <a:pt x="548" y="2925"/>
                    </a:cubicBezTo>
                    <a:cubicBezTo>
                      <a:pt x="625" y="2466"/>
                      <a:pt x="689" y="1995"/>
                      <a:pt x="752" y="1524"/>
                    </a:cubicBezTo>
                    <a:cubicBezTo>
                      <a:pt x="829" y="1053"/>
                      <a:pt x="880" y="594"/>
                      <a:pt x="943" y="111"/>
                    </a:cubicBezTo>
                    <a:cubicBezTo>
                      <a:pt x="956" y="72"/>
                      <a:pt x="930" y="21"/>
                      <a:pt x="880" y="9"/>
                    </a:cubicBezTo>
                    <a:cubicBezTo>
                      <a:pt x="868" y="3"/>
                      <a:pt x="857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1"/>
              <p:cNvSpPr/>
              <p:nvPr/>
            </p:nvSpPr>
            <p:spPr>
              <a:xfrm>
                <a:off x="4752750" y="1949012"/>
                <a:ext cx="819192" cy="720697"/>
              </a:xfrm>
              <a:custGeom>
                <a:rect b="b" l="l" r="r" t="t"/>
                <a:pathLst>
                  <a:path extrusionOk="0" h="7361" w="8367">
                    <a:moveTo>
                      <a:pt x="3974" y="1"/>
                    </a:moveTo>
                    <a:cubicBezTo>
                      <a:pt x="3605" y="26"/>
                      <a:pt x="3248" y="90"/>
                      <a:pt x="2904" y="179"/>
                    </a:cubicBezTo>
                    <a:cubicBezTo>
                      <a:pt x="2739" y="230"/>
                      <a:pt x="2573" y="294"/>
                      <a:pt x="2408" y="383"/>
                    </a:cubicBezTo>
                    <a:cubicBezTo>
                      <a:pt x="2255" y="485"/>
                      <a:pt x="2102" y="599"/>
                      <a:pt x="1962" y="688"/>
                    </a:cubicBezTo>
                    <a:cubicBezTo>
                      <a:pt x="1886" y="739"/>
                      <a:pt x="1822" y="790"/>
                      <a:pt x="1745" y="828"/>
                    </a:cubicBezTo>
                    <a:lnTo>
                      <a:pt x="1516" y="994"/>
                    </a:lnTo>
                    <a:cubicBezTo>
                      <a:pt x="1376" y="1083"/>
                      <a:pt x="1236" y="1198"/>
                      <a:pt x="1109" y="1325"/>
                    </a:cubicBezTo>
                    <a:cubicBezTo>
                      <a:pt x="561" y="1809"/>
                      <a:pt x="217" y="2509"/>
                      <a:pt x="65" y="3222"/>
                    </a:cubicBezTo>
                    <a:cubicBezTo>
                      <a:pt x="39" y="3413"/>
                      <a:pt x="1" y="3591"/>
                      <a:pt x="1" y="3782"/>
                    </a:cubicBezTo>
                    <a:cubicBezTo>
                      <a:pt x="1" y="3948"/>
                      <a:pt x="26" y="4139"/>
                      <a:pt x="52" y="4317"/>
                    </a:cubicBezTo>
                    <a:cubicBezTo>
                      <a:pt x="128" y="4674"/>
                      <a:pt x="243" y="5005"/>
                      <a:pt x="319" y="5349"/>
                    </a:cubicBezTo>
                    <a:cubicBezTo>
                      <a:pt x="370" y="5527"/>
                      <a:pt x="434" y="5705"/>
                      <a:pt x="536" y="5858"/>
                    </a:cubicBezTo>
                    <a:cubicBezTo>
                      <a:pt x="625" y="6024"/>
                      <a:pt x="740" y="6164"/>
                      <a:pt x="854" y="6304"/>
                    </a:cubicBezTo>
                    <a:cubicBezTo>
                      <a:pt x="1083" y="6584"/>
                      <a:pt x="1363" y="6813"/>
                      <a:pt x="1695" y="6979"/>
                    </a:cubicBezTo>
                    <a:cubicBezTo>
                      <a:pt x="1847" y="7068"/>
                      <a:pt x="2038" y="7131"/>
                      <a:pt x="2217" y="7170"/>
                    </a:cubicBezTo>
                    <a:lnTo>
                      <a:pt x="2739" y="7259"/>
                    </a:lnTo>
                    <a:cubicBezTo>
                      <a:pt x="3095" y="7310"/>
                      <a:pt x="3439" y="7348"/>
                      <a:pt x="3796" y="7361"/>
                    </a:cubicBezTo>
                    <a:cubicBezTo>
                      <a:pt x="3846" y="7361"/>
                      <a:pt x="3872" y="7335"/>
                      <a:pt x="3796" y="7271"/>
                    </a:cubicBezTo>
                    <a:cubicBezTo>
                      <a:pt x="3808" y="7220"/>
                      <a:pt x="3783" y="7170"/>
                      <a:pt x="3732" y="7157"/>
                    </a:cubicBezTo>
                    <a:cubicBezTo>
                      <a:pt x="3401" y="7093"/>
                      <a:pt x="3044" y="7029"/>
                      <a:pt x="2713" y="6966"/>
                    </a:cubicBezTo>
                    <a:cubicBezTo>
                      <a:pt x="2548" y="6928"/>
                      <a:pt x="2382" y="6889"/>
                      <a:pt x="2217" y="6851"/>
                    </a:cubicBezTo>
                    <a:cubicBezTo>
                      <a:pt x="2064" y="6800"/>
                      <a:pt x="1911" y="6762"/>
                      <a:pt x="1771" y="6673"/>
                    </a:cubicBezTo>
                    <a:cubicBezTo>
                      <a:pt x="1491" y="6533"/>
                      <a:pt x="1198" y="6342"/>
                      <a:pt x="981" y="6100"/>
                    </a:cubicBezTo>
                    <a:cubicBezTo>
                      <a:pt x="752" y="5871"/>
                      <a:pt x="561" y="5578"/>
                      <a:pt x="498" y="5260"/>
                    </a:cubicBezTo>
                    <a:cubicBezTo>
                      <a:pt x="421" y="4928"/>
                      <a:pt x="434" y="4572"/>
                      <a:pt x="434" y="4241"/>
                    </a:cubicBezTo>
                    <a:lnTo>
                      <a:pt x="434" y="3744"/>
                    </a:lnTo>
                    <a:cubicBezTo>
                      <a:pt x="434" y="3591"/>
                      <a:pt x="434" y="3426"/>
                      <a:pt x="447" y="3273"/>
                    </a:cubicBezTo>
                    <a:cubicBezTo>
                      <a:pt x="485" y="2955"/>
                      <a:pt x="599" y="2636"/>
                      <a:pt x="740" y="2344"/>
                    </a:cubicBezTo>
                    <a:cubicBezTo>
                      <a:pt x="816" y="2204"/>
                      <a:pt x="892" y="2063"/>
                      <a:pt x="994" y="1936"/>
                    </a:cubicBezTo>
                    <a:cubicBezTo>
                      <a:pt x="1083" y="1796"/>
                      <a:pt x="1185" y="1669"/>
                      <a:pt x="1300" y="1541"/>
                    </a:cubicBezTo>
                    <a:cubicBezTo>
                      <a:pt x="1504" y="1287"/>
                      <a:pt x="1758" y="1058"/>
                      <a:pt x="2064" y="905"/>
                    </a:cubicBezTo>
                    <a:cubicBezTo>
                      <a:pt x="2217" y="841"/>
                      <a:pt x="2382" y="777"/>
                      <a:pt x="2535" y="726"/>
                    </a:cubicBezTo>
                    <a:lnTo>
                      <a:pt x="3019" y="561"/>
                    </a:lnTo>
                    <a:cubicBezTo>
                      <a:pt x="3337" y="459"/>
                      <a:pt x="3668" y="370"/>
                      <a:pt x="3987" y="344"/>
                    </a:cubicBezTo>
                    <a:cubicBezTo>
                      <a:pt x="4024" y="341"/>
                      <a:pt x="4064" y="339"/>
                      <a:pt x="4106" y="339"/>
                    </a:cubicBezTo>
                    <a:cubicBezTo>
                      <a:pt x="4220" y="339"/>
                      <a:pt x="4346" y="351"/>
                      <a:pt x="4458" y="370"/>
                    </a:cubicBezTo>
                    <a:cubicBezTo>
                      <a:pt x="4623" y="408"/>
                      <a:pt x="4776" y="459"/>
                      <a:pt x="4929" y="523"/>
                    </a:cubicBezTo>
                    <a:cubicBezTo>
                      <a:pt x="5069" y="586"/>
                      <a:pt x="5222" y="663"/>
                      <a:pt x="5349" y="752"/>
                    </a:cubicBezTo>
                    <a:cubicBezTo>
                      <a:pt x="5502" y="854"/>
                      <a:pt x="5604" y="968"/>
                      <a:pt x="5731" y="1096"/>
                    </a:cubicBezTo>
                    <a:cubicBezTo>
                      <a:pt x="5973" y="1350"/>
                      <a:pt x="6240" y="1567"/>
                      <a:pt x="6495" y="1796"/>
                    </a:cubicBezTo>
                    <a:cubicBezTo>
                      <a:pt x="6750" y="2013"/>
                      <a:pt x="7004" y="2254"/>
                      <a:pt x="7284" y="2471"/>
                    </a:cubicBezTo>
                    <a:cubicBezTo>
                      <a:pt x="7425" y="2586"/>
                      <a:pt x="7565" y="2700"/>
                      <a:pt x="7730" y="2789"/>
                    </a:cubicBezTo>
                    <a:cubicBezTo>
                      <a:pt x="7863" y="2878"/>
                      <a:pt x="8024" y="2947"/>
                      <a:pt x="8198" y="2947"/>
                    </a:cubicBezTo>
                    <a:cubicBezTo>
                      <a:pt x="8224" y="2947"/>
                      <a:pt x="8251" y="2945"/>
                      <a:pt x="8278" y="2942"/>
                    </a:cubicBezTo>
                    <a:cubicBezTo>
                      <a:pt x="8329" y="2942"/>
                      <a:pt x="8367" y="2904"/>
                      <a:pt x="8367" y="2853"/>
                    </a:cubicBezTo>
                    <a:cubicBezTo>
                      <a:pt x="8367" y="2802"/>
                      <a:pt x="8329" y="2764"/>
                      <a:pt x="8278" y="2764"/>
                    </a:cubicBezTo>
                    <a:cubicBezTo>
                      <a:pt x="8125" y="2738"/>
                      <a:pt x="7998" y="2662"/>
                      <a:pt x="7870" y="2573"/>
                    </a:cubicBezTo>
                    <a:cubicBezTo>
                      <a:pt x="7743" y="2471"/>
                      <a:pt x="7616" y="2356"/>
                      <a:pt x="7501" y="2229"/>
                    </a:cubicBezTo>
                    <a:cubicBezTo>
                      <a:pt x="7259" y="2000"/>
                      <a:pt x="7043" y="1720"/>
                      <a:pt x="6788" y="1490"/>
                    </a:cubicBezTo>
                    <a:cubicBezTo>
                      <a:pt x="6533" y="1249"/>
                      <a:pt x="6279" y="994"/>
                      <a:pt x="5986" y="803"/>
                    </a:cubicBezTo>
                    <a:cubicBezTo>
                      <a:pt x="5706" y="599"/>
                      <a:pt x="5387" y="408"/>
                      <a:pt x="5056" y="255"/>
                    </a:cubicBezTo>
                    <a:cubicBezTo>
                      <a:pt x="4700" y="115"/>
                      <a:pt x="4369" y="1"/>
                      <a:pt x="3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1"/>
              <p:cNvSpPr/>
              <p:nvPr/>
            </p:nvSpPr>
            <p:spPr>
              <a:xfrm>
                <a:off x="5007117" y="2334576"/>
                <a:ext cx="396525" cy="423646"/>
              </a:xfrm>
              <a:custGeom>
                <a:rect b="b" l="l" r="r" t="t"/>
                <a:pathLst>
                  <a:path extrusionOk="0" h="4327" w="4050">
                    <a:moveTo>
                      <a:pt x="264" y="1"/>
                    </a:moveTo>
                    <a:cubicBezTo>
                      <a:pt x="238" y="1"/>
                      <a:pt x="215" y="17"/>
                      <a:pt x="192" y="48"/>
                    </a:cubicBezTo>
                    <a:cubicBezTo>
                      <a:pt x="39" y="303"/>
                      <a:pt x="1" y="608"/>
                      <a:pt x="13" y="889"/>
                    </a:cubicBezTo>
                    <a:cubicBezTo>
                      <a:pt x="39" y="1181"/>
                      <a:pt x="128" y="1449"/>
                      <a:pt x="179" y="1716"/>
                    </a:cubicBezTo>
                    <a:cubicBezTo>
                      <a:pt x="204" y="1844"/>
                      <a:pt x="192" y="2009"/>
                      <a:pt x="204" y="2149"/>
                    </a:cubicBezTo>
                    <a:cubicBezTo>
                      <a:pt x="230" y="2289"/>
                      <a:pt x="293" y="2442"/>
                      <a:pt x="370" y="2544"/>
                    </a:cubicBezTo>
                    <a:cubicBezTo>
                      <a:pt x="510" y="2799"/>
                      <a:pt x="637" y="3053"/>
                      <a:pt x="841" y="3270"/>
                    </a:cubicBezTo>
                    <a:cubicBezTo>
                      <a:pt x="956" y="3359"/>
                      <a:pt x="1070" y="3461"/>
                      <a:pt x="1159" y="3563"/>
                    </a:cubicBezTo>
                    <a:cubicBezTo>
                      <a:pt x="1210" y="3626"/>
                      <a:pt x="1248" y="3690"/>
                      <a:pt x="1287" y="3754"/>
                    </a:cubicBezTo>
                    <a:cubicBezTo>
                      <a:pt x="1338" y="3817"/>
                      <a:pt x="1401" y="3868"/>
                      <a:pt x="1465" y="3906"/>
                    </a:cubicBezTo>
                    <a:cubicBezTo>
                      <a:pt x="1758" y="4046"/>
                      <a:pt x="2025" y="4097"/>
                      <a:pt x="2293" y="4161"/>
                    </a:cubicBezTo>
                    <a:cubicBezTo>
                      <a:pt x="2356" y="4174"/>
                      <a:pt x="2433" y="4187"/>
                      <a:pt x="2496" y="4199"/>
                    </a:cubicBezTo>
                    <a:cubicBezTo>
                      <a:pt x="2560" y="4237"/>
                      <a:pt x="2649" y="4263"/>
                      <a:pt x="2713" y="4288"/>
                    </a:cubicBezTo>
                    <a:cubicBezTo>
                      <a:pt x="2776" y="4301"/>
                      <a:pt x="2840" y="4327"/>
                      <a:pt x="2917" y="4327"/>
                    </a:cubicBezTo>
                    <a:lnTo>
                      <a:pt x="3133" y="4327"/>
                    </a:lnTo>
                    <a:cubicBezTo>
                      <a:pt x="3439" y="4314"/>
                      <a:pt x="3731" y="4250"/>
                      <a:pt x="3986" y="4059"/>
                    </a:cubicBezTo>
                    <a:lnTo>
                      <a:pt x="3999" y="4046"/>
                    </a:lnTo>
                    <a:cubicBezTo>
                      <a:pt x="4012" y="4046"/>
                      <a:pt x="4024" y="4034"/>
                      <a:pt x="4024" y="4008"/>
                    </a:cubicBezTo>
                    <a:cubicBezTo>
                      <a:pt x="4050" y="3983"/>
                      <a:pt x="4012" y="3932"/>
                      <a:pt x="3986" y="3919"/>
                    </a:cubicBezTo>
                    <a:lnTo>
                      <a:pt x="3922" y="3881"/>
                    </a:lnTo>
                    <a:cubicBezTo>
                      <a:pt x="3789" y="3902"/>
                      <a:pt x="3652" y="3911"/>
                      <a:pt x="3513" y="3911"/>
                    </a:cubicBezTo>
                    <a:cubicBezTo>
                      <a:pt x="3400" y="3911"/>
                      <a:pt x="3286" y="3905"/>
                      <a:pt x="3171" y="3894"/>
                    </a:cubicBezTo>
                    <a:cubicBezTo>
                      <a:pt x="3081" y="3885"/>
                      <a:pt x="2991" y="3876"/>
                      <a:pt x="2901" y="3876"/>
                    </a:cubicBezTo>
                    <a:cubicBezTo>
                      <a:pt x="2864" y="3876"/>
                      <a:pt x="2826" y="3877"/>
                      <a:pt x="2789" y="3881"/>
                    </a:cubicBezTo>
                    <a:lnTo>
                      <a:pt x="2598" y="3881"/>
                    </a:lnTo>
                    <a:cubicBezTo>
                      <a:pt x="2535" y="3881"/>
                      <a:pt x="2471" y="3868"/>
                      <a:pt x="2407" y="3855"/>
                    </a:cubicBezTo>
                    <a:cubicBezTo>
                      <a:pt x="2280" y="3817"/>
                      <a:pt x="2153" y="3766"/>
                      <a:pt x="2038" y="3703"/>
                    </a:cubicBezTo>
                    <a:cubicBezTo>
                      <a:pt x="1911" y="3639"/>
                      <a:pt x="1821" y="3601"/>
                      <a:pt x="1720" y="3512"/>
                    </a:cubicBezTo>
                    <a:cubicBezTo>
                      <a:pt x="1669" y="3486"/>
                      <a:pt x="1630" y="3448"/>
                      <a:pt x="1567" y="3435"/>
                    </a:cubicBezTo>
                    <a:cubicBezTo>
                      <a:pt x="1516" y="3423"/>
                      <a:pt x="1439" y="3384"/>
                      <a:pt x="1389" y="3359"/>
                    </a:cubicBezTo>
                    <a:cubicBezTo>
                      <a:pt x="1274" y="3282"/>
                      <a:pt x="1210" y="3168"/>
                      <a:pt x="1147" y="3053"/>
                    </a:cubicBezTo>
                    <a:cubicBezTo>
                      <a:pt x="1019" y="2837"/>
                      <a:pt x="879" y="2620"/>
                      <a:pt x="803" y="2366"/>
                    </a:cubicBezTo>
                    <a:cubicBezTo>
                      <a:pt x="765" y="2251"/>
                      <a:pt x="739" y="2124"/>
                      <a:pt x="650" y="2009"/>
                    </a:cubicBezTo>
                    <a:cubicBezTo>
                      <a:pt x="625" y="1945"/>
                      <a:pt x="574" y="1895"/>
                      <a:pt x="548" y="1831"/>
                    </a:cubicBezTo>
                    <a:cubicBezTo>
                      <a:pt x="510" y="1780"/>
                      <a:pt x="484" y="1716"/>
                      <a:pt x="459" y="1653"/>
                    </a:cubicBezTo>
                    <a:cubicBezTo>
                      <a:pt x="370" y="1398"/>
                      <a:pt x="383" y="1131"/>
                      <a:pt x="370" y="876"/>
                    </a:cubicBezTo>
                    <a:cubicBezTo>
                      <a:pt x="357" y="608"/>
                      <a:pt x="357" y="354"/>
                      <a:pt x="395" y="112"/>
                    </a:cubicBezTo>
                    <a:cubicBezTo>
                      <a:pt x="395" y="61"/>
                      <a:pt x="383" y="35"/>
                      <a:pt x="319" y="23"/>
                    </a:cubicBezTo>
                    <a:cubicBezTo>
                      <a:pt x="299" y="8"/>
                      <a:pt x="281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1"/>
              <p:cNvSpPr/>
              <p:nvPr/>
            </p:nvSpPr>
            <p:spPr>
              <a:xfrm>
                <a:off x="5263931" y="2441492"/>
                <a:ext cx="354131" cy="335235"/>
              </a:xfrm>
              <a:custGeom>
                <a:rect b="b" l="l" r="r" t="t"/>
                <a:pathLst>
                  <a:path extrusionOk="0" h="3424" w="3617">
                    <a:moveTo>
                      <a:pt x="115" y="0"/>
                    </a:moveTo>
                    <a:cubicBezTo>
                      <a:pt x="64" y="0"/>
                      <a:pt x="39" y="39"/>
                      <a:pt x="39" y="64"/>
                    </a:cubicBezTo>
                    <a:cubicBezTo>
                      <a:pt x="1" y="535"/>
                      <a:pt x="52" y="994"/>
                      <a:pt x="166" y="1439"/>
                    </a:cubicBezTo>
                    <a:cubicBezTo>
                      <a:pt x="230" y="1668"/>
                      <a:pt x="294" y="1898"/>
                      <a:pt x="395" y="2114"/>
                    </a:cubicBezTo>
                    <a:cubicBezTo>
                      <a:pt x="446" y="2216"/>
                      <a:pt x="510" y="2331"/>
                      <a:pt x="574" y="2432"/>
                    </a:cubicBezTo>
                    <a:cubicBezTo>
                      <a:pt x="612" y="2471"/>
                      <a:pt x="650" y="2522"/>
                      <a:pt x="688" y="2572"/>
                    </a:cubicBezTo>
                    <a:cubicBezTo>
                      <a:pt x="739" y="2611"/>
                      <a:pt x="765" y="2662"/>
                      <a:pt x="816" y="2713"/>
                    </a:cubicBezTo>
                    <a:cubicBezTo>
                      <a:pt x="905" y="2789"/>
                      <a:pt x="994" y="2891"/>
                      <a:pt x="1096" y="2954"/>
                    </a:cubicBezTo>
                    <a:cubicBezTo>
                      <a:pt x="1159" y="2980"/>
                      <a:pt x="1210" y="3018"/>
                      <a:pt x="1261" y="3044"/>
                    </a:cubicBezTo>
                    <a:lnTo>
                      <a:pt x="1414" y="3145"/>
                    </a:lnTo>
                    <a:cubicBezTo>
                      <a:pt x="1478" y="3171"/>
                      <a:pt x="1529" y="3184"/>
                      <a:pt x="1592" y="3222"/>
                    </a:cubicBezTo>
                    <a:lnTo>
                      <a:pt x="1758" y="3286"/>
                    </a:lnTo>
                    <a:cubicBezTo>
                      <a:pt x="1860" y="3324"/>
                      <a:pt x="1987" y="3349"/>
                      <a:pt x="2102" y="3387"/>
                    </a:cubicBezTo>
                    <a:cubicBezTo>
                      <a:pt x="2242" y="3410"/>
                      <a:pt x="2387" y="3423"/>
                      <a:pt x="2534" y="3423"/>
                    </a:cubicBezTo>
                    <a:cubicBezTo>
                      <a:pt x="2640" y="3423"/>
                      <a:pt x="2746" y="3416"/>
                      <a:pt x="2853" y="3400"/>
                    </a:cubicBezTo>
                    <a:cubicBezTo>
                      <a:pt x="2980" y="3362"/>
                      <a:pt x="3108" y="3324"/>
                      <a:pt x="3222" y="3260"/>
                    </a:cubicBezTo>
                    <a:cubicBezTo>
                      <a:pt x="3286" y="3222"/>
                      <a:pt x="3350" y="3184"/>
                      <a:pt x="3388" y="3145"/>
                    </a:cubicBezTo>
                    <a:lnTo>
                      <a:pt x="3477" y="3069"/>
                    </a:lnTo>
                    <a:cubicBezTo>
                      <a:pt x="3502" y="3031"/>
                      <a:pt x="3515" y="3018"/>
                      <a:pt x="3553" y="2967"/>
                    </a:cubicBezTo>
                    <a:cubicBezTo>
                      <a:pt x="3617" y="2878"/>
                      <a:pt x="3579" y="2751"/>
                      <a:pt x="3490" y="2687"/>
                    </a:cubicBezTo>
                    <a:cubicBezTo>
                      <a:pt x="3457" y="2664"/>
                      <a:pt x="3417" y="2652"/>
                      <a:pt x="3377" y="2652"/>
                    </a:cubicBezTo>
                    <a:cubicBezTo>
                      <a:pt x="3308" y="2652"/>
                      <a:pt x="3237" y="2686"/>
                      <a:pt x="3197" y="2751"/>
                    </a:cubicBezTo>
                    <a:lnTo>
                      <a:pt x="3171" y="2776"/>
                    </a:lnTo>
                    <a:lnTo>
                      <a:pt x="3120" y="2827"/>
                    </a:lnTo>
                    <a:cubicBezTo>
                      <a:pt x="3095" y="2853"/>
                      <a:pt x="3057" y="2891"/>
                      <a:pt x="3031" y="2904"/>
                    </a:cubicBezTo>
                    <a:cubicBezTo>
                      <a:pt x="2942" y="2954"/>
                      <a:pt x="2866" y="2980"/>
                      <a:pt x="2777" y="3005"/>
                    </a:cubicBezTo>
                    <a:cubicBezTo>
                      <a:pt x="2697" y="3016"/>
                      <a:pt x="2614" y="3022"/>
                      <a:pt x="2530" y="3022"/>
                    </a:cubicBezTo>
                    <a:cubicBezTo>
                      <a:pt x="2411" y="3022"/>
                      <a:pt x="2290" y="3010"/>
                      <a:pt x="2178" y="2980"/>
                    </a:cubicBezTo>
                    <a:cubicBezTo>
                      <a:pt x="2076" y="2967"/>
                      <a:pt x="1974" y="2942"/>
                      <a:pt x="1885" y="2904"/>
                    </a:cubicBezTo>
                    <a:cubicBezTo>
                      <a:pt x="1834" y="2891"/>
                      <a:pt x="1783" y="2853"/>
                      <a:pt x="1732" y="2840"/>
                    </a:cubicBezTo>
                    <a:cubicBezTo>
                      <a:pt x="1694" y="2827"/>
                      <a:pt x="1656" y="2814"/>
                      <a:pt x="1605" y="2776"/>
                    </a:cubicBezTo>
                    <a:lnTo>
                      <a:pt x="1490" y="2700"/>
                    </a:lnTo>
                    <a:cubicBezTo>
                      <a:pt x="1452" y="2662"/>
                      <a:pt x="1401" y="2636"/>
                      <a:pt x="1376" y="2598"/>
                    </a:cubicBezTo>
                    <a:cubicBezTo>
                      <a:pt x="1287" y="2560"/>
                      <a:pt x="1223" y="2458"/>
                      <a:pt x="1172" y="2394"/>
                    </a:cubicBezTo>
                    <a:cubicBezTo>
                      <a:pt x="892" y="2089"/>
                      <a:pt x="688" y="1732"/>
                      <a:pt x="535" y="1325"/>
                    </a:cubicBezTo>
                    <a:cubicBezTo>
                      <a:pt x="370" y="930"/>
                      <a:pt x="243" y="497"/>
                      <a:pt x="166" y="77"/>
                    </a:cubicBezTo>
                    <a:cubicBezTo>
                      <a:pt x="166" y="39"/>
                      <a:pt x="128" y="13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1"/>
              <p:cNvSpPr/>
              <p:nvPr/>
            </p:nvSpPr>
            <p:spPr>
              <a:xfrm>
                <a:off x="5502045" y="2468907"/>
                <a:ext cx="351684" cy="367643"/>
              </a:xfrm>
              <a:custGeom>
                <a:rect b="b" l="l" r="r" t="t"/>
                <a:pathLst>
                  <a:path extrusionOk="0" h="3755" w="3592">
                    <a:moveTo>
                      <a:pt x="166" y="0"/>
                    </a:moveTo>
                    <a:cubicBezTo>
                      <a:pt x="103" y="0"/>
                      <a:pt x="52" y="26"/>
                      <a:pt x="52" y="77"/>
                    </a:cubicBezTo>
                    <a:cubicBezTo>
                      <a:pt x="1" y="319"/>
                      <a:pt x="26" y="561"/>
                      <a:pt x="64" y="790"/>
                    </a:cubicBezTo>
                    <a:cubicBezTo>
                      <a:pt x="103" y="1032"/>
                      <a:pt x="217" y="1261"/>
                      <a:pt x="255" y="1490"/>
                    </a:cubicBezTo>
                    <a:cubicBezTo>
                      <a:pt x="281" y="1541"/>
                      <a:pt x="294" y="1605"/>
                      <a:pt x="294" y="1669"/>
                    </a:cubicBezTo>
                    <a:cubicBezTo>
                      <a:pt x="294" y="1732"/>
                      <a:pt x="281" y="1796"/>
                      <a:pt x="294" y="1860"/>
                    </a:cubicBezTo>
                    <a:cubicBezTo>
                      <a:pt x="306" y="1987"/>
                      <a:pt x="370" y="2101"/>
                      <a:pt x="446" y="2191"/>
                    </a:cubicBezTo>
                    <a:cubicBezTo>
                      <a:pt x="599" y="2407"/>
                      <a:pt x="688" y="2624"/>
                      <a:pt x="879" y="2802"/>
                    </a:cubicBezTo>
                    <a:cubicBezTo>
                      <a:pt x="981" y="2878"/>
                      <a:pt x="1070" y="2955"/>
                      <a:pt x="1147" y="3056"/>
                    </a:cubicBezTo>
                    <a:cubicBezTo>
                      <a:pt x="1185" y="3107"/>
                      <a:pt x="1210" y="3171"/>
                      <a:pt x="1249" y="3235"/>
                    </a:cubicBezTo>
                    <a:cubicBezTo>
                      <a:pt x="1300" y="3273"/>
                      <a:pt x="1338" y="3324"/>
                      <a:pt x="1389" y="3362"/>
                    </a:cubicBezTo>
                    <a:cubicBezTo>
                      <a:pt x="1503" y="3426"/>
                      <a:pt x="1618" y="3489"/>
                      <a:pt x="1745" y="3528"/>
                    </a:cubicBezTo>
                    <a:cubicBezTo>
                      <a:pt x="1873" y="3579"/>
                      <a:pt x="2000" y="3617"/>
                      <a:pt x="2127" y="3642"/>
                    </a:cubicBezTo>
                    <a:lnTo>
                      <a:pt x="2318" y="3693"/>
                    </a:lnTo>
                    <a:lnTo>
                      <a:pt x="2509" y="3744"/>
                    </a:lnTo>
                    <a:cubicBezTo>
                      <a:pt x="2547" y="3751"/>
                      <a:pt x="2583" y="3754"/>
                      <a:pt x="2619" y="3754"/>
                    </a:cubicBezTo>
                    <a:cubicBezTo>
                      <a:pt x="2718" y="3754"/>
                      <a:pt x="2811" y="3730"/>
                      <a:pt x="2904" y="3693"/>
                    </a:cubicBezTo>
                    <a:cubicBezTo>
                      <a:pt x="3031" y="3642"/>
                      <a:pt x="3146" y="3591"/>
                      <a:pt x="3248" y="3515"/>
                    </a:cubicBezTo>
                    <a:cubicBezTo>
                      <a:pt x="3299" y="3464"/>
                      <a:pt x="3350" y="3438"/>
                      <a:pt x="3401" y="3388"/>
                    </a:cubicBezTo>
                    <a:lnTo>
                      <a:pt x="3464" y="3324"/>
                    </a:lnTo>
                    <a:lnTo>
                      <a:pt x="3490" y="3298"/>
                    </a:lnTo>
                    <a:lnTo>
                      <a:pt x="3502" y="3273"/>
                    </a:lnTo>
                    <a:cubicBezTo>
                      <a:pt x="3553" y="3260"/>
                      <a:pt x="3592" y="3209"/>
                      <a:pt x="3566" y="3171"/>
                    </a:cubicBezTo>
                    <a:cubicBezTo>
                      <a:pt x="3556" y="3131"/>
                      <a:pt x="3523" y="3099"/>
                      <a:pt x="3491" y="3099"/>
                    </a:cubicBezTo>
                    <a:cubicBezTo>
                      <a:pt x="3482" y="3099"/>
                      <a:pt x="3473" y="3102"/>
                      <a:pt x="3464" y="3107"/>
                    </a:cubicBezTo>
                    <a:lnTo>
                      <a:pt x="3273" y="3171"/>
                    </a:lnTo>
                    <a:cubicBezTo>
                      <a:pt x="3222" y="3184"/>
                      <a:pt x="3159" y="3197"/>
                      <a:pt x="3108" y="3209"/>
                    </a:cubicBezTo>
                    <a:cubicBezTo>
                      <a:pt x="3019" y="3247"/>
                      <a:pt x="2904" y="3273"/>
                      <a:pt x="2802" y="3298"/>
                    </a:cubicBezTo>
                    <a:cubicBezTo>
                      <a:pt x="2764" y="3298"/>
                      <a:pt x="2713" y="3311"/>
                      <a:pt x="2662" y="3311"/>
                    </a:cubicBezTo>
                    <a:cubicBezTo>
                      <a:pt x="2611" y="3311"/>
                      <a:pt x="2573" y="3324"/>
                      <a:pt x="2522" y="3337"/>
                    </a:cubicBezTo>
                    <a:cubicBezTo>
                      <a:pt x="2471" y="3362"/>
                      <a:pt x="2407" y="3375"/>
                      <a:pt x="2356" y="3375"/>
                    </a:cubicBezTo>
                    <a:cubicBezTo>
                      <a:pt x="2293" y="3375"/>
                      <a:pt x="2255" y="3375"/>
                      <a:pt x="2204" y="3362"/>
                    </a:cubicBezTo>
                    <a:cubicBezTo>
                      <a:pt x="2089" y="3337"/>
                      <a:pt x="2013" y="3298"/>
                      <a:pt x="1911" y="3235"/>
                    </a:cubicBezTo>
                    <a:cubicBezTo>
                      <a:pt x="1822" y="3184"/>
                      <a:pt x="1745" y="3120"/>
                      <a:pt x="1656" y="3044"/>
                    </a:cubicBezTo>
                    <a:cubicBezTo>
                      <a:pt x="1618" y="3006"/>
                      <a:pt x="1567" y="2980"/>
                      <a:pt x="1516" y="2955"/>
                    </a:cubicBezTo>
                    <a:cubicBezTo>
                      <a:pt x="1465" y="2942"/>
                      <a:pt x="1401" y="2929"/>
                      <a:pt x="1363" y="2891"/>
                    </a:cubicBezTo>
                    <a:cubicBezTo>
                      <a:pt x="1274" y="2827"/>
                      <a:pt x="1210" y="2725"/>
                      <a:pt x="1172" y="2624"/>
                    </a:cubicBezTo>
                    <a:cubicBezTo>
                      <a:pt x="1070" y="2433"/>
                      <a:pt x="930" y="2242"/>
                      <a:pt x="867" y="2038"/>
                    </a:cubicBezTo>
                    <a:cubicBezTo>
                      <a:pt x="854" y="1923"/>
                      <a:pt x="816" y="1834"/>
                      <a:pt x="739" y="1732"/>
                    </a:cubicBezTo>
                    <a:cubicBezTo>
                      <a:pt x="663" y="1643"/>
                      <a:pt x="561" y="1554"/>
                      <a:pt x="536" y="1452"/>
                    </a:cubicBezTo>
                    <a:cubicBezTo>
                      <a:pt x="446" y="1236"/>
                      <a:pt x="434" y="1006"/>
                      <a:pt x="408" y="777"/>
                    </a:cubicBezTo>
                    <a:cubicBezTo>
                      <a:pt x="357" y="561"/>
                      <a:pt x="332" y="332"/>
                      <a:pt x="268" y="115"/>
                    </a:cubicBezTo>
                    <a:cubicBezTo>
                      <a:pt x="268" y="64"/>
                      <a:pt x="230" y="51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1"/>
              <p:cNvSpPr/>
              <p:nvPr/>
            </p:nvSpPr>
            <p:spPr>
              <a:xfrm>
                <a:off x="5020824" y="2685579"/>
                <a:ext cx="92327" cy="565710"/>
              </a:xfrm>
              <a:custGeom>
                <a:rect b="b" l="l" r="r" t="t"/>
                <a:pathLst>
                  <a:path extrusionOk="0" h="5778" w="943">
                    <a:moveTo>
                      <a:pt x="777" y="1"/>
                    </a:moveTo>
                    <a:cubicBezTo>
                      <a:pt x="732" y="1"/>
                      <a:pt x="694" y="33"/>
                      <a:pt x="676" y="79"/>
                    </a:cubicBezTo>
                    <a:cubicBezTo>
                      <a:pt x="561" y="296"/>
                      <a:pt x="497" y="538"/>
                      <a:pt x="446" y="754"/>
                    </a:cubicBezTo>
                    <a:cubicBezTo>
                      <a:pt x="383" y="984"/>
                      <a:pt x="370" y="1225"/>
                      <a:pt x="357" y="1455"/>
                    </a:cubicBezTo>
                    <a:cubicBezTo>
                      <a:pt x="357" y="1697"/>
                      <a:pt x="319" y="1926"/>
                      <a:pt x="294" y="2155"/>
                    </a:cubicBezTo>
                    <a:cubicBezTo>
                      <a:pt x="268" y="2397"/>
                      <a:pt x="243" y="2626"/>
                      <a:pt x="230" y="2855"/>
                    </a:cubicBezTo>
                    <a:cubicBezTo>
                      <a:pt x="192" y="3326"/>
                      <a:pt x="204" y="3798"/>
                      <a:pt x="103" y="4256"/>
                    </a:cubicBezTo>
                    <a:cubicBezTo>
                      <a:pt x="77" y="4371"/>
                      <a:pt x="52" y="4498"/>
                      <a:pt x="39" y="4613"/>
                    </a:cubicBezTo>
                    <a:cubicBezTo>
                      <a:pt x="13" y="4727"/>
                      <a:pt x="1" y="4854"/>
                      <a:pt x="1" y="4956"/>
                    </a:cubicBezTo>
                    <a:lnTo>
                      <a:pt x="1" y="5313"/>
                    </a:lnTo>
                    <a:cubicBezTo>
                      <a:pt x="13" y="5440"/>
                      <a:pt x="39" y="5568"/>
                      <a:pt x="52" y="5682"/>
                    </a:cubicBezTo>
                    <a:cubicBezTo>
                      <a:pt x="52" y="5733"/>
                      <a:pt x="103" y="5759"/>
                      <a:pt x="141" y="5771"/>
                    </a:cubicBezTo>
                    <a:cubicBezTo>
                      <a:pt x="152" y="5776"/>
                      <a:pt x="164" y="5778"/>
                      <a:pt x="175" y="5778"/>
                    </a:cubicBezTo>
                    <a:cubicBezTo>
                      <a:pt x="226" y="5778"/>
                      <a:pt x="273" y="5734"/>
                      <a:pt x="294" y="5682"/>
                    </a:cubicBezTo>
                    <a:cubicBezTo>
                      <a:pt x="332" y="5453"/>
                      <a:pt x="370" y="5236"/>
                      <a:pt x="383" y="4995"/>
                    </a:cubicBezTo>
                    <a:cubicBezTo>
                      <a:pt x="395" y="4753"/>
                      <a:pt x="421" y="4536"/>
                      <a:pt x="395" y="4294"/>
                    </a:cubicBezTo>
                    <a:cubicBezTo>
                      <a:pt x="370" y="3836"/>
                      <a:pt x="497" y="3365"/>
                      <a:pt x="574" y="2906"/>
                    </a:cubicBezTo>
                    <a:lnTo>
                      <a:pt x="688" y="2206"/>
                    </a:lnTo>
                    <a:cubicBezTo>
                      <a:pt x="726" y="1964"/>
                      <a:pt x="752" y="1735"/>
                      <a:pt x="803" y="1506"/>
                    </a:cubicBezTo>
                    <a:cubicBezTo>
                      <a:pt x="854" y="1264"/>
                      <a:pt x="892" y="1047"/>
                      <a:pt x="917" y="805"/>
                    </a:cubicBezTo>
                    <a:cubicBezTo>
                      <a:pt x="943" y="576"/>
                      <a:pt x="943" y="334"/>
                      <a:pt x="917" y="92"/>
                    </a:cubicBezTo>
                    <a:cubicBezTo>
                      <a:pt x="892" y="41"/>
                      <a:pt x="879" y="16"/>
                      <a:pt x="828" y="16"/>
                    </a:cubicBezTo>
                    <a:cubicBezTo>
                      <a:pt x="811" y="5"/>
                      <a:pt x="793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1"/>
              <p:cNvSpPr/>
              <p:nvPr/>
            </p:nvSpPr>
            <p:spPr>
              <a:xfrm>
                <a:off x="5124314" y="2731009"/>
                <a:ext cx="81165" cy="556017"/>
              </a:xfrm>
              <a:custGeom>
                <a:rect b="b" l="l" r="r" t="t"/>
                <a:pathLst>
                  <a:path extrusionOk="0" h="5679" w="829">
                    <a:moveTo>
                      <a:pt x="698" y="0"/>
                    </a:moveTo>
                    <a:cubicBezTo>
                      <a:pt x="657" y="0"/>
                      <a:pt x="615" y="27"/>
                      <a:pt x="586" y="74"/>
                    </a:cubicBezTo>
                    <a:cubicBezTo>
                      <a:pt x="472" y="303"/>
                      <a:pt x="421" y="520"/>
                      <a:pt x="383" y="749"/>
                    </a:cubicBezTo>
                    <a:cubicBezTo>
                      <a:pt x="332" y="965"/>
                      <a:pt x="306" y="1194"/>
                      <a:pt x="306" y="1424"/>
                    </a:cubicBezTo>
                    <a:cubicBezTo>
                      <a:pt x="268" y="1895"/>
                      <a:pt x="204" y="2353"/>
                      <a:pt x="192" y="2812"/>
                    </a:cubicBezTo>
                    <a:cubicBezTo>
                      <a:pt x="153" y="3270"/>
                      <a:pt x="192" y="3741"/>
                      <a:pt x="90" y="4199"/>
                    </a:cubicBezTo>
                    <a:cubicBezTo>
                      <a:pt x="51" y="4416"/>
                      <a:pt x="13" y="4645"/>
                      <a:pt x="13" y="4887"/>
                    </a:cubicBezTo>
                    <a:cubicBezTo>
                      <a:pt x="1" y="5116"/>
                      <a:pt x="13" y="5345"/>
                      <a:pt x="51" y="5587"/>
                    </a:cubicBezTo>
                    <a:cubicBezTo>
                      <a:pt x="64" y="5626"/>
                      <a:pt x="90" y="5664"/>
                      <a:pt x="141" y="5677"/>
                    </a:cubicBezTo>
                    <a:cubicBezTo>
                      <a:pt x="149" y="5678"/>
                      <a:pt x="157" y="5679"/>
                      <a:pt x="165" y="5679"/>
                    </a:cubicBezTo>
                    <a:cubicBezTo>
                      <a:pt x="220" y="5679"/>
                      <a:pt x="270" y="5643"/>
                      <a:pt x="281" y="5587"/>
                    </a:cubicBezTo>
                    <a:cubicBezTo>
                      <a:pt x="332" y="5358"/>
                      <a:pt x="370" y="5116"/>
                      <a:pt x="383" y="4900"/>
                    </a:cubicBezTo>
                    <a:cubicBezTo>
                      <a:pt x="383" y="4772"/>
                      <a:pt x="395" y="4658"/>
                      <a:pt x="395" y="4543"/>
                    </a:cubicBezTo>
                    <a:cubicBezTo>
                      <a:pt x="395" y="4416"/>
                      <a:pt x="383" y="4314"/>
                      <a:pt x="383" y="4199"/>
                    </a:cubicBezTo>
                    <a:cubicBezTo>
                      <a:pt x="344" y="3741"/>
                      <a:pt x="472" y="3295"/>
                      <a:pt x="535" y="2824"/>
                    </a:cubicBezTo>
                    <a:cubicBezTo>
                      <a:pt x="624" y="2366"/>
                      <a:pt x="650" y="1907"/>
                      <a:pt x="726" y="1462"/>
                    </a:cubicBezTo>
                    <a:cubicBezTo>
                      <a:pt x="777" y="1233"/>
                      <a:pt x="828" y="1003"/>
                      <a:pt x="828" y="774"/>
                    </a:cubicBezTo>
                    <a:cubicBezTo>
                      <a:pt x="828" y="532"/>
                      <a:pt x="828" y="316"/>
                      <a:pt x="790" y="74"/>
                    </a:cubicBezTo>
                    <a:cubicBezTo>
                      <a:pt x="779" y="32"/>
                      <a:pt x="760" y="7"/>
                      <a:pt x="747" y="7"/>
                    </a:cubicBezTo>
                    <a:cubicBezTo>
                      <a:pt x="744" y="7"/>
                      <a:pt x="741" y="8"/>
                      <a:pt x="739" y="10"/>
                    </a:cubicBezTo>
                    <a:cubicBezTo>
                      <a:pt x="726" y="4"/>
                      <a:pt x="712" y="0"/>
                      <a:pt x="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1"/>
              <p:cNvSpPr/>
              <p:nvPr/>
            </p:nvSpPr>
            <p:spPr>
              <a:xfrm>
                <a:off x="5224082" y="2751961"/>
                <a:ext cx="94774" cy="557485"/>
              </a:xfrm>
              <a:custGeom>
                <a:rect b="b" l="l" r="r" t="t"/>
                <a:pathLst>
                  <a:path extrusionOk="0" h="5694" w="968">
                    <a:moveTo>
                      <a:pt x="825" y="0"/>
                    </a:moveTo>
                    <a:cubicBezTo>
                      <a:pt x="783" y="0"/>
                      <a:pt x="739" y="20"/>
                      <a:pt x="713" y="64"/>
                    </a:cubicBezTo>
                    <a:cubicBezTo>
                      <a:pt x="599" y="293"/>
                      <a:pt x="535" y="509"/>
                      <a:pt x="471" y="738"/>
                    </a:cubicBezTo>
                    <a:cubicBezTo>
                      <a:pt x="420" y="955"/>
                      <a:pt x="395" y="1184"/>
                      <a:pt x="382" y="1413"/>
                    </a:cubicBezTo>
                    <a:cubicBezTo>
                      <a:pt x="331" y="1884"/>
                      <a:pt x="255" y="2343"/>
                      <a:pt x="217" y="2801"/>
                    </a:cubicBezTo>
                    <a:cubicBezTo>
                      <a:pt x="191" y="3272"/>
                      <a:pt x="204" y="3731"/>
                      <a:pt x="89" y="4189"/>
                    </a:cubicBezTo>
                    <a:cubicBezTo>
                      <a:pt x="26" y="4431"/>
                      <a:pt x="0" y="4648"/>
                      <a:pt x="0" y="4890"/>
                    </a:cubicBezTo>
                    <a:cubicBezTo>
                      <a:pt x="0" y="5119"/>
                      <a:pt x="0" y="5348"/>
                      <a:pt x="38" y="5590"/>
                    </a:cubicBezTo>
                    <a:cubicBezTo>
                      <a:pt x="64" y="5641"/>
                      <a:pt x="89" y="5666"/>
                      <a:pt x="140" y="5692"/>
                    </a:cubicBezTo>
                    <a:cubicBezTo>
                      <a:pt x="147" y="5693"/>
                      <a:pt x="154" y="5694"/>
                      <a:pt x="160" y="5694"/>
                    </a:cubicBezTo>
                    <a:cubicBezTo>
                      <a:pt x="217" y="5694"/>
                      <a:pt x="269" y="5647"/>
                      <a:pt x="280" y="5590"/>
                    </a:cubicBezTo>
                    <a:cubicBezTo>
                      <a:pt x="331" y="5348"/>
                      <a:pt x="357" y="5131"/>
                      <a:pt x="382" y="4902"/>
                    </a:cubicBezTo>
                    <a:cubicBezTo>
                      <a:pt x="382" y="4800"/>
                      <a:pt x="395" y="4686"/>
                      <a:pt x="395" y="4571"/>
                    </a:cubicBezTo>
                    <a:lnTo>
                      <a:pt x="395" y="4215"/>
                    </a:lnTo>
                    <a:cubicBezTo>
                      <a:pt x="382" y="3756"/>
                      <a:pt x="510" y="3298"/>
                      <a:pt x="586" y="2852"/>
                    </a:cubicBezTo>
                    <a:cubicBezTo>
                      <a:pt x="662" y="2407"/>
                      <a:pt x="713" y="1948"/>
                      <a:pt x="828" y="1502"/>
                    </a:cubicBezTo>
                    <a:cubicBezTo>
                      <a:pt x="879" y="1273"/>
                      <a:pt x="917" y="1031"/>
                      <a:pt x="942" y="815"/>
                    </a:cubicBezTo>
                    <a:cubicBezTo>
                      <a:pt x="955" y="586"/>
                      <a:pt x="968" y="356"/>
                      <a:pt x="942" y="115"/>
                    </a:cubicBezTo>
                    <a:cubicBezTo>
                      <a:pt x="942" y="89"/>
                      <a:pt x="904" y="38"/>
                      <a:pt x="879" y="13"/>
                    </a:cubicBezTo>
                    <a:cubicBezTo>
                      <a:pt x="863" y="5"/>
                      <a:pt x="844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1"/>
              <p:cNvSpPr/>
              <p:nvPr/>
            </p:nvSpPr>
            <p:spPr>
              <a:xfrm>
                <a:off x="5317585" y="2747653"/>
                <a:ext cx="108482" cy="575500"/>
              </a:xfrm>
              <a:custGeom>
                <a:rect b="b" l="l" r="r" t="t"/>
                <a:pathLst>
                  <a:path extrusionOk="0" h="5878" w="1108">
                    <a:moveTo>
                      <a:pt x="964" y="1"/>
                    </a:moveTo>
                    <a:cubicBezTo>
                      <a:pt x="923" y="1"/>
                      <a:pt x="879" y="26"/>
                      <a:pt x="853" y="69"/>
                    </a:cubicBezTo>
                    <a:cubicBezTo>
                      <a:pt x="751" y="286"/>
                      <a:pt x="662" y="515"/>
                      <a:pt x="599" y="744"/>
                    </a:cubicBezTo>
                    <a:cubicBezTo>
                      <a:pt x="535" y="986"/>
                      <a:pt x="510" y="1228"/>
                      <a:pt x="471" y="1470"/>
                    </a:cubicBezTo>
                    <a:cubicBezTo>
                      <a:pt x="446" y="1699"/>
                      <a:pt x="395" y="1941"/>
                      <a:pt x="369" y="2183"/>
                    </a:cubicBezTo>
                    <a:lnTo>
                      <a:pt x="268" y="2896"/>
                    </a:lnTo>
                    <a:cubicBezTo>
                      <a:pt x="204" y="3380"/>
                      <a:pt x="217" y="3851"/>
                      <a:pt x="89" y="4335"/>
                    </a:cubicBezTo>
                    <a:cubicBezTo>
                      <a:pt x="38" y="4564"/>
                      <a:pt x="0" y="4806"/>
                      <a:pt x="0" y="5048"/>
                    </a:cubicBezTo>
                    <a:lnTo>
                      <a:pt x="0" y="5417"/>
                    </a:lnTo>
                    <a:cubicBezTo>
                      <a:pt x="0" y="5545"/>
                      <a:pt x="13" y="5647"/>
                      <a:pt x="26" y="5774"/>
                    </a:cubicBezTo>
                    <a:cubicBezTo>
                      <a:pt x="26" y="5825"/>
                      <a:pt x="77" y="5863"/>
                      <a:pt x="128" y="5876"/>
                    </a:cubicBezTo>
                    <a:cubicBezTo>
                      <a:pt x="134" y="5877"/>
                      <a:pt x="141" y="5878"/>
                      <a:pt x="147" y="5878"/>
                    </a:cubicBezTo>
                    <a:cubicBezTo>
                      <a:pt x="204" y="5878"/>
                      <a:pt x="256" y="5831"/>
                      <a:pt x="268" y="5774"/>
                    </a:cubicBezTo>
                    <a:cubicBezTo>
                      <a:pt x="319" y="5545"/>
                      <a:pt x="331" y="5316"/>
                      <a:pt x="369" y="5074"/>
                    </a:cubicBezTo>
                    <a:cubicBezTo>
                      <a:pt x="382" y="4972"/>
                      <a:pt x="395" y="4844"/>
                      <a:pt x="395" y="4730"/>
                    </a:cubicBezTo>
                    <a:lnTo>
                      <a:pt x="395" y="4373"/>
                    </a:lnTo>
                    <a:cubicBezTo>
                      <a:pt x="382" y="3889"/>
                      <a:pt x="522" y="3418"/>
                      <a:pt x="624" y="2960"/>
                    </a:cubicBezTo>
                    <a:lnTo>
                      <a:pt x="764" y="2260"/>
                    </a:lnTo>
                    <a:cubicBezTo>
                      <a:pt x="815" y="2018"/>
                      <a:pt x="853" y="1801"/>
                      <a:pt x="917" y="1559"/>
                    </a:cubicBezTo>
                    <a:cubicBezTo>
                      <a:pt x="981" y="1317"/>
                      <a:pt x="1032" y="1101"/>
                      <a:pt x="1070" y="859"/>
                    </a:cubicBezTo>
                    <a:cubicBezTo>
                      <a:pt x="1095" y="642"/>
                      <a:pt x="1108" y="388"/>
                      <a:pt x="1095" y="146"/>
                    </a:cubicBezTo>
                    <a:cubicBezTo>
                      <a:pt x="1095" y="95"/>
                      <a:pt x="1070" y="69"/>
                      <a:pt x="1019" y="18"/>
                    </a:cubicBezTo>
                    <a:cubicBezTo>
                      <a:pt x="1003" y="6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1"/>
              <p:cNvSpPr/>
              <p:nvPr/>
            </p:nvSpPr>
            <p:spPr>
              <a:xfrm>
                <a:off x="5419802" y="2765962"/>
                <a:ext cx="108579" cy="561500"/>
              </a:xfrm>
              <a:custGeom>
                <a:rect b="b" l="l" r="r" t="t"/>
                <a:pathLst>
                  <a:path extrusionOk="0" h="5735" w="1109">
                    <a:moveTo>
                      <a:pt x="942" y="1"/>
                    </a:moveTo>
                    <a:cubicBezTo>
                      <a:pt x="905" y="1"/>
                      <a:pt x="869" y="21"/>
                      <a:pt x="853" y="61"/>
                    </a:cubicBezTo>
                    <a:cubicBezTo>
                      <a:pt x="726" y="290"/>
                      <a:pt x="662" y="506"/>
                      <a:pt x="599" y="736"/>
                    </a:cubicBezTo>
                    <a:cubicBezTo>
                      <a:pt x="535" y="977"/>
                      <a:pt x="484" y="1194"/>
                      <a:pt x="471" y="1436"/>
                    </a:cubicBezTo>
                    <a:cubicBezTo>
                      <a:pt x="433" y="1678"/>
                      <a:pt x="408" y="1894"/>
                      <a:pt x="370" y="2136"/>
                    </a:cubicBezTo>
                    <a:cubicBezTo>
                      <a:pt x="344" y="2378"/>
                      <a:pt x="306" y="2595"/>
                      <a:pt x="280" y="2837"/>
                    </a:cubicBezTo>
                    <a:cubicBezTo>
                      <a:pt x="230" y="3308"/>
                      <a:pt x="242" y="3779"/>
                      <a:pt x="115" y="4237"/>
                    </a:cubicBezTo>
                    <a:cubicBezTo>
                      <a:pt x="102" y="4352"/>
                      <a:pt x="64" y="4479"/>
                      <a:pt x="51" y="4581"/>
                    </a:cubicBezTo>
                    <a:cubicBezTo>
                      <a:pt x="39" y="4696"/>
                      <a:pt x="39" y="4823"/>
                      <a:pt x="26" y="4938"/>
                    </a:cubicBezTo>
                    <a:cubicBezTo>
                      <a:pt x="0" y="5154"/>
                      <a:pt x="0" y="5396"/>
                      <a:pt x="39" y="5638"/>
                    </a:cubicBezTo>
                    <a:cubicBezTo>
                      <a:pt x="51" y="5689"/>
                      <a:pt x="89" y="5714"/>
                      <a:pt x="128" y="5727"/>
                    </a:cubicBezTo>
                    <a:cubicBezTo>
                      <a:pt x="141" y="5732"/>
                      <a:pt x="155" y="5735"/>
                      <a:pt x="168" y="5735"/>
                    </a:cubicBezTo>
                    <a:cubicBezTo>
                      <a:pt x="217" y="5735"/>
                      <a:pt x="260" y="5701"/>
                      <a:pt x="280" y="5651"/>
                    </a:cubicBezTo>
                    <a:cubicBezTo>
                      <a:pt x="344" y="5434"/>
                      <a:pt x="370" y="5192"/>
                      <a:pt x="408" y="4976"/>
                    </a:cubicBezTo>
                    <a:cubicBezTo>
                      <a:pt x="421" y="4861"/>
                      <a:pt x="433" y="4734"/>
                      <a:pt x="433" y="4619"/>
                    </a:cubicBezTo>
                    <a:lnTo>
                      <a:pt x="433" y="4263"/>
                    </a:lnTo>
                    <a:cubicBezTo>
                      <a:pt x="421" y="3792"/>
                      <a:pt x="548" y="3346"/>
                      <a:pt x="637" y="2887"/>
                    </a:cubicBezTo>
                    <a:lnTo>
                      <a:pt x="764" y="2200"/>
                    </a:lnTo>
                    <a:cubicBezTo>
                      <a:pt x="815" y="1971"/>
                      <a:pt x="853" y="1741"/>
                      <a:pt x="917" y="1512"/>
                    </a:cubicBezTo>
                    <a:cubicBezTo>
                      <a:pt x="981" y="1296"/>
                      <a:pt x="1044" y="1067"/>
                      <a:pt x="1057" y="825"/>
                    </a:cubicBezTo>
                    <a:cubicBezTo>
                      <a:pt x="1083" y="608"/>
                      <a:pt x="1108" y="366"/>
                      <a:pt x="1083" y="124"/>
                    </a:cubicBezTo>
                    <a:cubicBezTo>
                      <a:pt x="1083" y="86"/>
                      <a:pt x="1070" y="48"/>
                      <a:pt x="1006" y="22"/>
                    </a:cubicBezTo>
                    <a:cubicBezTo>
                      <a:pt x="987" y="8"/>
                      <a:pt x="964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1"/>
              <p:cNvSpPr/>
              <p:nvPr/>
            </p:nvSpPr>
            <p:spPr>
              <a:xfrm>
                <a:off x="5535726" y="2782802"/>
                <a:ext cx="112300" cy="545345"/>
              </a:xfrm>
              <a:custGeom>
                <a:rect b="b" l="l" r="r" t="t"/>
                <a:pathLst>
                  <a:path extrusionOk="0" h="5570" w="1147">
                    <a:moveTo>
                      <a:pt x="1029" y="0"/>
                    </a:moveTo>
                    <a:cubicBezTo>
                      <a:pt x="993" y="0"/>
                      <a:pt x="958" y="15"/>
                      <a:pt x="943" y="54"/>
                    </a:cubicBezTo>
                    <a:lnTo>
                      <a:pt x="943" y="67"/>
                    </a:lnTo>
                    <a:cubicBezTo>
                      <a:pt x="815" y="258"/>
                      <a:pt x="726" y="462"/>
                      <a:pt x="650" y="691"/>
                    </a:cubicBezTo>
                    <a:cubicBezTo>
                      <a:pt x="574" y="907"/>
                      <a:pt x="523" y="1137"/>
                      <a:pt x="497" y="1353"/>
                    </a:cubicBezTo>
                    <a:cubicBezTo>
                      <a:pt x="433" y="1799"/>
                      <a:pt x="319" y="2244"/>
                      <a:pt x="255" y="2715"/>
                    </a:cubicBezTo>
                    <a:cubicBezTo>
                      <a:pt x="192" y="3174"/>
                      <a:pt x="192" y="3632"/>
                      <a:pt x="77" y="4078"/>
                    </a:cubicBezTo>
                    <a:cubicBezTo>
                      <a:pt x="64" y="4205"/>
                      <a:pt x="26" y="4320"/>
                      <a:pt x="13" y="4434"/>
                    </a:cubicBezTo>
                    <a:cubicBezTo>
                      <a:pt x="1" y="4536"/>
                      <a:pt x="1" y="4664"/>
                      <a:pt x="1" y="4778"/>
                    </a:cubicBezTo>
                    <a:cubicBezTo>
                      <a:pt x="1" y="4893"/>
                      <a:pt x="1" y="5020"/>
                      <a:pt x="13" y="5135"/>
                    </a:cubicBezTo>
                    <a:cubicBezTo>
                      <a:pt x="51" y="5249"/>
                      <a:pt x="64" y="5377"/>
                      <a:pt x="90" y="5479"/>
                    </a:cubicBezTo>
                    <a:cubicBezTo>
                      <a:pt x="115" y="5517"/>
                      <a:pt x="141" y="5568"/>
                      <a:pt x="192" y="5568"/>
                    </a:cubicBezTo>
                    <a:cubicBezTo>
                      <a:pt x="198" y="5569"/>
                      <a:pt x="205" y="5570"/>
                      <a:pt x="211" y="5570"/>
                    </a:cubicBezTo>
                    <a:cubicBezTo>
                      <a:pt x="265" y="5570"/>
                      <a:pt x="307" y="5523"/>
                      <a:pt x="319" y="5466"/>
                    </a:cubicBezTo>
                    <a:lnTo>
                      <a:pt x="319" y="5453"/>
                    </a:lnTo>
                    <a:cubicBezTo>
                      <a:pt x="332" y="5339"/>
                      <a:pt x="332" y="5224"/>
                      <a:pt x="332" y="5122"/>
                    </a:cubicBezTo>
                    <a:cubicBezTo>
                      <a:pt x="332" y="5007"/>
                      <a:pt x="344" y="4893"/>
                      <a:pt x="344" y="4778"/>
                    </a:cubicBezTo>
                    <a:cubicBezTo>
                      <a:pt x="383" y="4562"/>
                      <a:pt x="370" y="4333"/>
                      <a:pt x="370" y="4116"/>
                    </a:cubicBezTo>
                    <a:cubicBezTo>
                      <a:pt x="332" y="3645"/>
                      <a:pt x="472" y="3225"/>
                      <a:pt x="586" y="2779"/>
                    </a:cubicBezTo>
                    <a:cubicBezTo>
                      <a:pt x="688" y="2333"/>
                      <a:pt x="765" y="1888"/>
                      <a:pt x="905" y="1455"/>
                    </a:cubicBezTo>
                    <a:cubicBezTo>
                      <a:pt x="981" y="1251"/>
                      <a:pt x="1045" y="1022"/>
                      <a:pt x="1083" y="805"/>
                    </a:cubicBezTo>
                    <a:cubicBezTo>
                      <a:pt x="1108" y="576"/>
                      <a:pt x="1147" y="373"/>
                      <a:pt x="1147" y="118"/>
                    </a:cubicBezTo>
                    <a:cubicBezTo>
                      <a:pt x="1147" y="92"/>
                      <a:pt x="1134" y="41"/>
                      <a:pt x="1096" y="16"/>
                    </a:cubicBezTo>
                    <a:cubicBezTo>
                      <a:pt x="1076" y="6"/>
                      <a:pt x="105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1"/>
              <p:cNvSpPr/>
              <p:nvPr/>
            </p:nvSpPr>
            <p:spPr>
              <a:xfrm>
                <a:off x="5987085" y="2506993"/>
                <a:ext cx="86061" cy="187689"/>
              </a:xfrm>
              <a:custGeom>
                <a:rect b="b" l="l" r="r" t="t"/>
                <a:pathLst>
                  <a:path extrusionOk="0" h="1917" w="879">
                    <a:moveTo>
                      <a:pt x="25" y="1"/>
                    </a:moveTo>
                    <a:cubicBezTo>
                      <a:pt x="13" y="1"/>
                      <a:pt x="0" y="10"/>
                      <a:pt x="0" y="19"/>
                    </a:cubicBezTo>
                    <a:cubicBezTo>
                      <a:pt x="102" y="299"/>
                      <a:pt x="255" y="541"/>
                      <a:pt x="382" y="808"/>
                    </a:cubicBezTo>
                    <a:cubicBezTo>
                      <a:pt x="560" y="1152"/>
                      <a:pt x="586" y="1496"/>
                      <a:pt x="675" y="1878"/>
                    </a:cubicBezTo>
                    <a:cubicBezTo>
                      <a:pt x="675" y="1903"/>
                      <a:pt x="694" y="1916"/>
                      <a:pt x="713" y="1916"/>
                    </a:cubicBezTo>
                    <a:cubicBezTo>
                      <a:pt x="732" y="1916"/>
                      <a:pt x="751" y="1903"/>
                      <a:pt x="751" y="1878"/>
                    </a:cubicBezTo>
                    <a:cubicBezTo>
                      <a:pt x="879" y="1229"/>
                      <a:pt x="446" y="465"/>
                      <a:pt x="38" y="6"/>
                    </a:cubicBezTo>
                    <a:cubicBezTo>
                      <a:pt x="34" y="2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1"/>
              <p:cNvSpPr/>
              <p:nvPr/>
            </p:nvSpPr>
            <p:spPr>
              <a:xfrm>
                <a:off x="5983658" y="2579544"/>
                <a:ext cx="58353" cy="160275"/>
              </a:xfrm>
              <a:custGeom>
                <a:rect b="b" l="l" r="r" t="t"/>
                <a:pathLst>
                  <a:path extrusionOk="0" h="1637" w="596">
                    <a:moveTo>
                      <a:pt x="36" y="0"/>
                    </a:moveTo>
                    <a:cubicBezTo>
                      <a:pt x="17" y="0"/>
                      <a:pt x="1" y="24"/>
                      <a:pt x="10" y="42"/>
                    </a:cubicBezTo>
                    <a:cubicBezTo>
                      <a:pt x="277" y="539"/>
                      <a:pt x="404" y="1048"/>
                      <a:pt x="519" y="1608"/>
                    </a:cubicBezTo>
                    <a:cubicBezTo>
                      <a:pt x="524" y="1629"/>
                      <a:pt x="537" y="1637"/>
                      <a:pt x="551" y="1637"/>
                    </a:cubicBezTo>
                    <a:cubicBezTo>
                      <a:pt x="572" y="1637"/>
                      <a:pt x="595" y="1618"/>
                      <a:pt x="595" y="1595"/>
                    </a:cubicBezTo>
                    <a:cubicBezTo>
                      <a:pt x="595" y="1061"/>
                      <a:pt x="379" y="437"/>
                      <a:pt x="60" y="16"/>
                    </a:cubicBezTo>
                    <a:cubicBezTo>
                      <a:pt x="53" y="5"/>
                      <a:pt x="44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1"/>
              <p:cNvSpPr/>
              <p:nvPr/>
            </p:nvSpPr>
            <p:spPr>
              <a:xfrm>
                <a:off x="5973671" y="2635645"/>
                <a:ext cx="49639" cy="139714"/>
              </a:xfrm>
              <a:custGeom>
                <a:rect b="b" l="l" r="r" t="t"/>
                <a:pathLst>
                  <a:path extrusionOk="0" h="1427" w="507">
                    <a:moveTo>
                      <a:pt x="41" y="0"/>
                    </a:moveTo>
                    <a:cubicBezTo>
                      <a:pt x="23" y="0"/>
                      <a:pt x="1" y="24"/>
                      <a:pt x="10" y="42"/>
                    </a:cubicBezTo>
                    <a:cubicBezTo>
                      <a:pt x="239" y="462"/>
                      <a:pt x="353" y="908"/>
                      <a:pt x="379" y="1379"/>
                    </a:cubicBezTo>
                    <a:cubicBezTo>
                      <a:pt x="379" y="1411"/>
                      <a:pt x="404" y="1427"/>
                      <a:pt x="430" y="1427"/>
                    </a:cubicBezTo>
                    <a:cubicBezTo>
                      <a:pt x="455" y="1427"/>
                      <a:pt x="481" y="1411"/>
                      <a:pt x="481" y="1379"/>
                    </a:cubicBezTo>
                    <a:cubicBezTo>
                      <a:pt x="506" y="895"/>
                      <a:pt x="315" y="398"/>
                      <a:pt x="61" y="16"/>
                    </a:cubicBezTo>
                    <a:cubicBezTo>
                      <a:pt x="57" y="5"/>
                      <a:pt x="49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1"/>
              <p:cNvSpPr/>
              <p:nvPr/>
            </p:nvSpPr>
            <p:spPr>
              <a:xfrm>
                <a:off x="5937152" y="2669130"/>
                <a:ext cx="50031" cy="117979"/>
              </a:xfrm>
              <a:custGeom>
                <a:rect b="b" l="l" r="r" t="t"/>
                <a:pathLst>
                  <a:path extrusionOk="0" h="1205" w="511">
                    <a:moveTo>
                      <a:pt x="25" y="0"/>
                    </a:moveTo>
                    <a:cubicBezTo>
                      <a:pt x="13" y="0"/>
                      <a:pt x="1" y="9"/>
                      <a:pt x="1" y="18"/>
                    </a:cubicBezTo>
                    <a:cubicBezTo>
                      <a:pt x="77" y="209"/>
                      <a:pt x="166" y="388"/>
                      <a:pt x="204" y="579"/>
                    </a:cubicBezTo>
                    <a:cubicBezTo>
                      <a:pt x="268" y="770"/>
                      <a:pt x="294" y="999"/>
                      <a:pt x="383" y="1177"/>
                    </a:cubicBezTo>
                    <a:cubicBezTo>
                      <a:pt x="388" y="1196"/>
                      <a:pt x="404" y="1205"/>
                      <a:pt x="421" y="1205"/>
                    </a:cubicBezTo>
                    <a:cubicBezTo>
                      <a:pt x="451" y="1205"/>
                      <a:pt x="485" y="1183"/>
                      <a:pt x="485" y="1152"/>
                    </a:cubicBezTo>
                    <a:cubicBezTo>
                      <a:pt x="510" y="795"/>
                      <a:pt x="344" y="247"/>
                      <a:pt x="39" y="6"/>
                    </a:cubicBezTo>
                    <a:cubicBezTo>
                      <a:pt x="35" y="2"/>
                      <a:pt x="30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1"/>
              <p:cNvSpPr/>
              <p:nvPr/>
            </p:nvSpPr>
            <p:spPr>
              <a:xfrm>
                <a:off x="5897303" y="2706238"/>
                <a:ext cx="62073" cy="129434"/>
              </a:xfrm>
              <a:custGeom>
                <a:rect b="b" l="l" r="r" t="t"/>
                <a:pathLst>
                  <a:path extrusionOk="0" h="1322" w="634">
                    <a:moveTo>
                      <a:pt x="16" y="0"/>
                    </a:moveTo>
                    <a:cubicBezTo>
                      <a:pt x="9" y="0"/>
                      <a:pt x="0" y="6"/>
                      <a:pt x="0" y="21"/>
                    </a:cubicBezTo>
                    <a:cubicBezTo>
                      <a:pt x="115" y="441"/>
                      <a:pt x="140" y="1040"/>
                      <a:pt x="522" y="1320"/>
                    </a:cubicBezTo>
                    <a:cubicBezTo>
                      <a:pt x="526" y="1321"/>
                      <a:pt x="530" y="1321"/>
                      <a:pt x="534" y="1321"/>
                    </a:cubicBezTo>
                    <a:cubicBezTo>
                      <a:pt x="582" y="1321"/>
                      <a:pt x="633" y="1254"/>
                      <a:pt x="586" y="1218"/>
                    </a:cubicBezTo>
                    <a:cubicBezTo>
                      <a:pt x="268" y="887"/>
                      <a:pt x="191" y="416"/>
                      <a:pt x="26" y="9"/>
                    </a:cubicBezTo>
                    <a:cubicBezTo>
                      <a:pt x="26" y="3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1"/>
              <p:cNvSpPr/>
              <p:nvPr/>
            </p:nvSpPr>
            <p:spPr>
              <a:xfrm>
                <a:off x="5872336" y="2751080"/>
                <a:ext cx="37205" cy="92425"/>
              </a:xfrm>
              <a:custGeom>
                <a:rect b="b" l="l" r="r" t="t"/>
                <a:pathLst>
                  <a:path extrusionOk="0" h="944" w="380">
                    <a:moveTo>
                      <a:pt x="87" y="1"/>
                    </a:moveTo>
                    <a:cubicBezTo>
                      <a:pt x="75" y="1"/>
                      <a:pt x="64" y="11"/>
                      <a:pt x="64" y="34"/>
                    </a:cubicBezTo>
                    <a:cubicBezTo>
                      <a:pt x="1" y="327"/>
                      <a:pt x="153" y="684"/>
                      <a:pt x="306" y="938"/>
                    </a:cubicBezTo>
                    <a:cubicBezTo>
                      <a:pt x="306" y="941"/>
                      <a:pt x="310" y="943"/>
                      <a:pt x="317" y="943"/>
                    </a:cubicBezTo>
                    <a:cubicBezTo>
                      <a:pt x="337" y="943"/>
                      <a:pt x="380" y="926"/>
                      <a:pt x="370" y="888"/>
                    </a:cubicBezTo>
                    <a:cubicBezTo>
                      <a:pt x="255" y="607"/>
                      <a:pt x="141" y="327"/>
                      <a:pt x="115" y="34"/>
                    </a:cubicBezTo>
                    <a:cubicBezTo>
                      <a:pt x="115" y="14"/>
                      <a:pt x="101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1"/>
              <p:cNvSpPr/>
              <p:nvPr/>
            </p:nvSpPr>
            <p:spPr>
              <a:xfrm>
                <a:off x="5055777" y="2055536"/>
                <a:ext cx="56199" cy="20756"/>
              </a:xfrm>
              <a:custGeom>
                <a:rect b="b" l="l" r="r" t="t"/>
                <a:pathLst>
                  <a:path extrusionOk="0" h="212" w="574">
                    <a:moveTo>
                      <a:pt x="410" y="1"/>
                    </a:moveTo>
                    <a:cubicBezTo>
                      <a:pt x="294" y="1"/>
                      <a:pt x="189" y="36"/>
                      <a:pt x="77" y="46"/>
                    </a:cubicBezTo>
                    <a:cubicBezTo>
                      <a:pt x="26" y="46"/>
                      <a:pt x="0" y="122"/>
                      <a:pt x="51" y="161"/>
                    </a:cubicBezTo>
                    <a:cubicBezTo>
                      <a:pt x="121" y="192"/>
                      <a:pt x="204" y="211"/>
                      <a:pt x="285" y="211"/>
                    </a:cubicBezTo>
                    <a:cubicBezTo>
                      <a:pt x="366" y="211"/>
                      <a:pt x="446" y="192"/>
                      <a:pt x="510" y="148"/>
                    </a:cubicBezTo>
                    <a:cubicBezTo>
                      <a:pt x="560" y="97"/>
                      <a:pt x="573" y="8"/>
                      <a:pt x="497" y="8"/>
                    </a:cubicBezTo>
                    <a:cubicBezTo>
                      <a:pt x="467" y="3"/>
                      <a:pt x="43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1"/>
              <p:cNvSpPr/>
              <p:nvPr/>
            </p:nvSpPr>
            <p:spPr>
              <a:xfrm>
                <a:off x="5135573" y="2062488"/>
                <a:ext cx="49933" cy="18798"/>
              </a:xfrm>
              <a:custGeom>
                <a:rect b="b" l="l" r="r" t="t"/>
                <a:pathLst>
                  <a:path extrusionOk="0" h="192" w="510">
                    <a:moveTo>
                      <a:pt x="293" y="0"/>
                    </a:moveTo>
                    <a:cubicBezTo>
                      <a:pt x="217" y="0"/>
                      <a:pt x="140" y="13"/>
                      <a:pt x="64" y="26"/>
                    </a:cubicBezTo>
                    <a:cubicBezTo>
                      <a:pt x="0" y="39"/>
                      <a:pt x="0" y="153"/>
                      <a:pt x="64" y="153"/>
                    </a:cubicBezTo>
                    <a:cubicBezTo>
                      <a:pt x="140" y="166"/>
                      <a:pt x="217" y="166"/>
                      <a:pt x="293" y="191"/>
                    </a:cubicBezTo>
                    <a:cubicBezTo>
                      <a:pt x="357" y="191"/>
                      <a:pt x="446" y="191"/>
                      <a:pt x="484" y="140"/>
                    </a:cubicBezTo>
                    <a:cubicBezTo>
                      <a:pt x="509" y="102"/>
                      <a:pt x="509" y="77"/>
                      <a:pt x="484" y="39"/>
                    </a:cubicBezTo>
                    <a:cubicBezTo>
                      <a:pt x="446" y="0"/>
                      <a:pt x="357" y="0"/>
                      <a:pt x="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1"/>
              <p:cNvSpPr/>
              <p:nvPr/>
            </p:nvSpPr>
            <p:spPr>
              <a:xfrm>
                <a:off x="5111977" y="2089217"/>
                <a:ext cx="23694" cy="16057"/>
              </a:xfrm>
              <a:custGeom>
                <a:rect b="b" l="l" r="r" t="t"/>
                <a:pathLst>
                  <a:path extrusionOk="0" h="164" w="242">
                    <a:moveTo>
                      <a:pt x="95" y="0"/>
                    </a:moveTo>
                    <a:cubicBezTo>
                      <a:pt x="43" y="0"/>
                      <a:pt x="1" y="73"/>
                      <a:pt x="50" y="122"/>
                    </a:cubicBezTo>
                    <a:cubicBezTo>
                      <a:pt x="77" y="140"/>
                      <a:pt x="103" y="164"/>
                      <a:pt x="134" y="164"/>
                    </a:cubicBezTo>
                    <a:cubicBezTo>
                      <a:pt x="148" y="164"/>
                      <a:pt x="162" y="159"/>
                      <a:pt x="177" y="148"/>
                    </a:cubicBezTo>
                    <a:cubicBezTo>
                      <a:pt x="241" y="148"/>
                      <a:pt x="241" y="71"/>
                      <a:pt x="177" y="58"/>
                    </a:cubicBezTo>
                    <a:lnTo>
                      <a:pt x="139" y="20"/>
                    </a:ln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1"/>
              <p:cNvSpPr/>
              <p:nvPr/>
            </p:nvSpPr>
            <p:spPr>
              <a:xfrm>
                <a:off x="4894424" y="2496028"/>
                <a:ext cx="48954" cy="64032"/>
              </a:xfrm>
              <a:custGeom>
                <a:rect b="b" l="l" r="r" t="t"/>
                <a:pathLst>
                  <a:path extrusionOk="0" h="654" w="500">
                    <a:moveTo>
                      <a:pt x="54" y="1"/>
                    </a:moveTo>
                    <a:cubicBezTo>
                      <a:pt x="28" y="1"/>
                      <a:pt x="0" y="31"/>
                      <a:pt x="18" y="67"/>
                    </a:cubicBezTo>
                    <a:cubicBezTo>
                      <a:pt x="120" y="258"/>
                      <a:pt x="235" y="513"/>
                      <a:pt x="426" y="640"/>
                    </a:cubicBezTo>
                    <a:cubicBezTo>
                      <a:pt x="432" y="650"/>
                      <a:pt x="440" y="654"/>
                      <a:pt x="448" y="654"/>
                    </a:cubicBezTo>
                    <a:cubicBezTo>
                      <a:pt x="472" y="654"/>
                      <a:pt x="499" y="615"/>
                      <a:pt x="489" y="577"/>
                    </a:cubicBezTo>
                    <a:cubicBezTo>
                      <a:pt x="426" y="487"/>
                      <a:pt x="337" y="398"/>
                      <a:pt x="260" y="309"/>
                    </a:cubicBezTo>
                    <a:cubicBezTo>
                      <a:pt x="197" y="207"/>
                      <a:pt x="133" y="118"/>
                      <a:pt x="82" y="16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1"/>
              <p:cNvSpPr/>
              <p:nvPr/>
            </p:nvSpPr>
            <p:spPr>
              <a:xfrm>
                <a:off x="4945238" y="2515903"/>
                <a:ext cx="59528" cy="54632"/>
              </a:xfrm>
              <a:custGeom>
                <a:rect b="b" l="l" r="r" t="t"/>
                <a:pathLst>
                  <a:path extrusionOk="0" h="558" w="608">
                    <a:moveTo>
                      <a:pt x="81" y="1"/>
                    </a:moveTo>
                    <a:cubicBezTo>
                      <a:pt x="44" y="1"/>
                      <a:pt x="0" y="38"/>
                      <a:pt x="9" y="81"/>
                    </a:cubicBezTo>
                    <a:cubicBezTo>
                      <a:pt x="47" y="195"/>
                      <a:pt x="111" y="310"/>
                      <a:pt x="200" y="412"/>
                    </a:cubicBezTo>
                    <a:cubicBezTo>
                      <a:pt x="271" y="473"/>
                      <a:pt x="382" y="558"/>
                      <a:pt x="482" y="558"/>
                    </a:cubicBezTo>
                    <a:cubicBezTo>
                      <a:pt x="508" y="558"/>
                      <a:pt x="533" y="552"/>
                      <a:pt x="556" y="539"/>
                    </a:cubicBezTo>
                    <a:cubicBezTo>
                      <a:pt x="607" y="501"/>
                      <a:pt x="607" y="475"/>
                      <a:pt x="582" y="437"/>
                    </a:cubicBezTo>
                    <a:cubicBezTo>
                      <a:pt x="569" y="399"/>
                      <a:pt x="518" y="374"/>
                      <a:pt x="480" y="361"/>
                    </a:cubicBezTo>
                    <a:cubicBezTo>
                      <a:pt x="429" y="348"/>
                      <a:pt x="378" y="310"/>
                      <a:pt x="327" y="284"/>
                    </a:cubicBezTo>
                    <a:cubicBezTo>
                      <a:pt x="238" y="221"/>
                      <a:pt x="174" y="119"/>
                      <a:pt x="123" y="30"/>
                    </a:cubicBezTo>
                    <a:cubicBezTo>
                      <a:pt x="115" y="9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" name="Google Shape;212;p31"/>
          <p:cNvSpPr txBox="1"/>
          <p:nvPr>
            <p:ph type="ctrTitle"/>
          </p:nvPr>
        </p:nvSpPr>
        <p:spPr>
          <a:xfrm rot="-13950">
            <a:off x="969886" y="1568815"/>
            <a:ext cx="3474629" cy="1446012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MICHELIN  STAR </a:t>
            </a:r>
            <a:r>
              <a:rPr b="1" lang="en" sz="3000"/>
              <a:t>RESTAURANTS</a:t>
            </a:r>
            <a:endParaRPr b="1" sz="3000"/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 rot="-13846">
            <a:off x="1124662" y="3265137"/>
            <a:ext cx="2904924" cy="7926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DSF2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LIM KUAN HWEE SEAN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JEONG DOHYUN</a:t>
            </a:r>
            <a:endParaRPr sz="1500"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077" y="1588905"/>
            <a:ext cx="3494574" cy="19656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31"/>
          <p:cNvGrpSpPr/>
          <p:nvPr/>
        </p:nvGrpSpPr>
        <p:grpSpPr>
          <a:xfrm rot="-2918948">
            <a:off x="4526033" y="1432369"/>
            <a:ext cx="1447951" cy="487718"/>
            <a:chOff x="6535470" y="1116157"/>
            <a:chExt cx="1448101" cy="487769"/>
          </a:xfrm>
        </p:grpSpPr>
        <p:sp>
          <p:nvSpPr>
            <p:cNvPr id="216" name="Google Shape;216;p31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31"/>
          <p:cNvGrpSpPr/>
          <p:nvPr/>
        </p:nvGrpSpPr>
        <p:grpSpPr>
          <a:xfrm rot="-2065837">
            <a:off x="7383745" y="3625950"/>
            <a:ext cx="1448081" cy="487762"/>
            <a:chOff x="6535470" y="1116157"/>
            <a:chExt cx="1448101" cy="487769"/>
          </a:xfrm>
        </p:grpSpPr>
        <p:sp>
          <p:nvSpPr>
            <p:cNvPr id="219" name="Google Shape;219;p31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0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Last part of cleaning</a:t>
            </a:r>
            <a:endParaRPr b="1"/>
          </a:p>
        </p:txBody>
      </p:sp>
      <p:sp>
        <p:nvSpPr>
          <p:cNvPr id="634" name="Google Shape;634;p40"/>
          <p:cNvSpPr txBox="1"/>
          <p:nvPr>
            <p:ph idx="4294967295" type="body"/>
          </p:nvPr>
        </p:nvSpPr>
        <p:spPr>
          <a:xfrm>
            <a:off x="997150" y="1319575"/>
            <a:ext cx="4704000" cy="25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fixed the NAN values and dropped rows where award = “Bib Gourmand” as we are only focusing on michelin star awards.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dropped irrelevant columns such as PhoneNumber, Url, WebsiteUrl, </a:t>
            </a:r>
            <a:r>
              <a:rPr lang="en"/>
              <a:t>Longitude</a:t>
            </a:r>
            <a:r>
              <a:rPr lang="en"/>
              <a:t>, Latitude.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Although</a:t>
            </a:r>
            <a:r>
              <a:rPr lang="en"/>
              <a:t> other columns like location and address are </a:t>
            </a:r>
            <a:r>
              <a:rPr lang="en"/>
              <a:t>ultimately</a:t>
            </a:r>
            <a:r>
              <a:rPr lang="en"/>
              <a:t> not used for data </a:t>
            </a:r>
            <a:r>
              <a:rPr lang="en"/>
              <a:t>exploratory analysis and machine learning, it was still useful in knowing the information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3215 rows, 11 columns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then exported this data frame out as a csv for data exploratory </a:t>
            </a:r>
            <a:r>
              <a:rPr lang="en"/>
              <a:t>analysis</a:t>
            </a:r>
            <a:r>
              <a:rPr lang="en"/>
              <a:t> and machine learning</a:t>
            </a:r>
            <a:endParaRPr/>
          </a:p>
        </p:txBody>
      </p:sp>
      <p:pic>
        <p:nvPicPr>
          <p:cNvPr id="635" name="Google Shape;6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1150" y="1010537"/>
            <a:ext cx="3138049" cy="31542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6" name="Google Shape;636;p40"/>
          <p:cNvGrpSpPr/>
          <p:nvPr/>
        </p:nvGrpSpPr>
        <p:grpSpPr>
          <a:xfrm rot="710619">
            <a:off x="6270782" y="-24053"/>
            <a:ext cx="3399219" cy="916905"/>
            <a:chOff x="5228874" y="132800"/>
            <a:chExt cx="3104856" cy="837504"/>
          </a:xfrm>
        </p:grpSpPr>
        <p:sp>
          <p:nvSpPr>
            <p:cNvPr id="637" name="Google Shape;637;p40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41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44" name="Google Shape;644;p41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" name="Google Shape;667;p41"/>
          <p:cNvSpPr txBox="1"/>
          <p:nvPr>
            <p:ph idx="4" type="title"/>
          </p:nvPr>
        </p:nvSpPr>
        <p:spPr>
          <a:xfrm>
            <a:off x="737825" y="484175"/>
            <a:ext cx="75639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Exploratory Analysis</a:t>
            </a:r>
            <a:endParaRPr b="1"/>
          </a:p>
        </p:txBody>
      </p:sp>
      <p:sp>
        <p:nvSpPr>
          <p:cNvPr id="668" name="Google Shape;668;p41"/>
          <p:cNvSpPr txBox="1"/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Uni-variate Analysis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669" name="Google Shape;669;p41"/>
          <p:cNvSpPr txBox="1"/>
          <p:nvPr>
            <p:ph idx="2" type="title"/>
          </p:nvPr>
        </p:nvSpPr>
        <p:spPr>
          <a:xfrm>
            <a:off x="5533985" y="316981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 and Multi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Variate Analysis</a:t>
            </a:r>
            <a:endParaRPr b="1"/>
          </a:p>
        </p:txBody>
      </p:sp>
      <p:pic>
        <p:nvPicPr>
          <p:cNvPr id="670" name="Google Shape;670;p41"/>
          <p:cNvPicPr preferRelativeResize="0"/>
          <p:nvPr/>
        </p:nvPicPr>
        <p:blipFill rotWithShape="1">
          <a:blip r:embed="rId3">
            <a:alphaModFix/>
          </a:blip>
          <a:srcRect b="44915" l="0" r="11738" t="0"/>
          <a:stretch/>
        </p:blipFill>
        <p:spPr>
          <a:xfrm>
            <a:off x="1504025" y="1650050"/>
            <a:ext cx="1733551" cy="1622937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1" name="Google Shape;671;p41"/>
          <p:cNvPicPr preferRelativeResize="0"/>
          <p:nvPr/>
        </p:nvPicPr>
        <p:blipFill rotWithShape="1">
          <a:blip r:embed="rId4">
            <a:alphaModFix/>
          </a:blip>
          <a:srcRect b="42512" l="11738" r="0" t="0"/>
          <a:stretch/>
        </p:blipFill>
        <p:spPr>
          <a:xfrm>
            <a:off x="5906500" y="1261125"/>
            <a:ext cx="1733548" cy="1693776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672" name="Google Shape;672;p41"/>
          <p:cNvGrpSpPr/>
          <p:nvPr/>
        </p:nvGrpSpPr>
        <p:grpSpPr>
          <a:xfrm flipH="1">
            <a:off x="1858109" y="1500064"/>
            <a:ext cx="1025224" cy="276460"/>
            <a:chOff x="5228874" y="132800"/>
            <a:chExt cx="3104856" cy="837504"/>
          </a:xfrm>
        </p:grpSpPr>
        <p:sp>
          <p:nvSpPr>
            <p:cNvPr id="673" name="Google Shape;673;p41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41"/>
          <p:cNvGrpSpPr/>
          <p:nvPr/>
        </p:nvGrpSpPr>
        <p:grpSpPr>
          <a:xfrm flipH="1">
            <a:off x="6275859" y="1119064"/>
            <a:ext cx="1025224" cy="276460"/>
            <a:chOff x="5228874" y="132800"/>
            <a:chExt cx="3104856" cy="837504"/>
          </a:xfrm>
        </p:grpSpPr>
        <p:sp>
          <p:nvSpPr>
            <p:cNvPr id="676" name="Google Shape;676;p41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" name="Google Shape;678;p41"/>
          <p:cNvSpPr txBox="1"/>
          <p:nvPr/>
        </p:nvSpPr>
        <p:spPr>
          <a:xfrm>
            <a:off x="572575" y="3773625"/>
            <a:ext cx="36909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Using variables of country, michelin stars, price and cuisine, we analysed the statistics.</a:t>
            </a:r>
            <a:endParaRPr/>
          </a:p>
        </p:txBody>
      </p:sp>
      <p:sp>
        <p:nvSpPr>
          <p:cNvPr id="679" name="Google Shape;679;p41"/>
          <p:cNvSpPr txBox="1"/>
          <p:nvPr/>
        </p:nvSpPr>
        <p:spPr>
          <a:xfrm>
            <a:off x="4827225" y="3737475"/>
            <a:ext cx="36909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Using variables of country and  michelin stars, price and michelin stars, cuisine and michelin stars, we analysed the statistics.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2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Uni-variate Analysis</a:t>
            </a:r>
            <a:endParaRPr b="1"/>
          </a:p>
        </p:txBody>
      </p:sp>
      <p:sp>
        <p:nvSpPr>
          <p:cNvPr id="685" name="Google Shape;685;p42"/>
          <p:cNvSpPr txBox="1"/>
          <p:nvPr>
            <p:ph idx="4294967295" type="body"/>
          </p:nvPr>
        </p:nvSpPr>
        <p:spPr>
          <a:xfrm>
            <a:off x="997150" y="1319575"/>
            <a:ext cx="4704000" cy="14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Country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managed to find the number of countries with michelin star </a:t>
            </a:r>
            <a:r>
              <a:rPr lang="en"/>
              <a:t>restaurants</a:t>
            </a:r>
            <a:r>
              <a:rPr lang="en"/>
              <a:t> in the world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Which countries has the most number of michelin star restaurants and their percentages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2"/>
          <p:cNvSpPr txBox="1"/>
          <p:nvPr/>
        </p:nvSpPr>
        <p:spPr>
          <a:xfrm>
            <a:off x="525500" y="2665500"/>
            <a:ext cx="7858500" cy="2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There are a total of 36 unique countries that have Michelin star restaurants. 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country with the most Michelin Star </a:t>
            </a:r>
            <a:r>
              <a:rPr lang="en" sz="1300"/>
              <a:t>restaurant</a:t>
            </a:r>
            <a:r>
              <a:rPr lang="en" sz="1300"/>
              <a:t> is France with 618 restaurants, taking up 19.22%.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second country with the most Michelin Star </a:t>
            </a:r>
            <a:r>
              <a:rPr lang="en" sz="1300"/>
              <a:t>restaurants</a:t>
            </a:r>
            <a:r>
              <a:rPr lang="en" sz="1300"/>
              <a:t> is Japan with 406 restaurants, taking up 12.63 %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third country with the most Michelin Star </a:t>
            </a:r>
            <a:r>
              <a:rPr lang="en" sz="1300"/>
              <a:t>restaurants</a:t>
            </a:r>
            <a:r>
              <a:rPr lang="en" sz="1300"/>
              <a:t> is Italy with 375 restaurants, taking up 11.66%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In the dataset of countries with Michelin Star </a:t>
            </a:r>
            <a:r>
              <a:rPr lang="en" sz="1300"/>
              <a:t>restaurant</a:t>
            </a:r>
            <a:r>
              <a:rPr lang="en" sz="1300"/>
              <a:t>, the countries with the least number of Michelin Star restaurants are Andorra, Iceland, Poland and San </a:t>
            </a:r>
            <a:r>
              <a:rPr lang="en" sz="1300"/>
              <a:t>Marino</a:t>
            </a:r>
            <a:r>
              <a:rPr lang="en" sz="1300"/>
              <a:t> with only 1 resturant.</a:t>
            </a:r>
            <a:endParaRPr sz="1300"/>
          </a:p>
        </p:txBody>
      </p:sp>
      <p:pic>
        <p:nvPicPr>
          <p:cNvPr id="687" name="Google Shape;68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300" y="1129900"/>
            <a:ext cx="8747400" cy="3987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8" name="Google Shape;688;p42"/>
          <p:cNvGrpSpPr/>
          <p:nvPr/>
        </p:nvGrpSpPr>
        <p:grpSpPr>
          <a:xfrm rot="710619">
            <a:off x="5686882" y="8997"/>
            <a:ext cx="3399219" cy="916905"/>
            <a:chOff x="5228874" y="132800"/>
            <a:chExt cx="3104856" cy="837504"/>
          </a:xfrm>
        </p:grpSpPr>
        <p:sp>
          <p:nvSpPr>
            <p:cNvPr id="689" name="Google Shape;689;p42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2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3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Uni-variate Analysis</a:t>
            </a:r>
            <a:endParaRPr b="1"/>
          </a:p>
        </p:txBody>
      </p:sp>
      <p:sp>
        <p:nvSpPr>
          <p:cNvPr id="696" name="Google Shape;696;p43"/>
          <p:cNvSpPr txBox="1"/>
          <p:nvPr>
            <p:ph idx="4294967295" type="body"/>
          </p:nvPr>
        </p:nvSpPr>
        <p:spPr>
          <a:xfrm>
            <a:off x="997150" y="1319575"/>
            <a:ext cx="4704000" cy="15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Cuisines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obtained the a list of the unique cuisines and the count for each of them.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Finding the most popular cuisines and the </a:t>
            </a:r>
            <a:r>
              <a:rPr lang="en"/>
              <a:t>cuisines</a:t>
            </a:r>
            <a:r>
              <a:rPr lang="en"/>
              <a:t> that are not as popular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43"/>
          <p:cNvSpPr txBox="1"/>
          <p:nvPr/>
        </p:nvSpPr>
        <p:spPr>
          <a:xfrm>
            <a:off x="760175" y="2820475"/>
            <a:ext cx="81084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There is a total of 98 unique cuisines. 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most popular cuisine that bags Michelin Stars is Modern with 832 </a:t>
            </a:r>
            <a:r>
              <a:rPr lang="en" sz="1300"/>
              <a:t>restaurants</a:t>
            </a:r>
            <a:r>
              <a:rPr lang="en" sz="1300"/>
              <a:t>, taking up 25.87%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second most popular cuisine is Creative with 565 </a:t>
            </a:r>
            <a:r>
              <a:rPr lang="en" sz="1300"/>
              <a:t>restaurants</a:t>
            </a:r>
            <a:r>
              <a:rPr lang="en" sz="1300"/>
              <a:t>, taking up 17.57%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 third most popular cuisine is French with 358 </a:t>
            </a:r>
            <a:r>
              <a:rPr lang="en" sz="1300"/>
              <a:t>restaurants</a:t>
            </a:r>
            <a:r>
              <a:rPr lang="en" sz="1300"/>
              <a:t>, taking up 11.14%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/>
              <a:t>There are many unique cuisines that only has one </a:t>
            </a:r>
            <a:r>
              <a:rPr lang="en" sz="1300"/>
              <a:t>restaurant</a:t>
            </a:r>
            <a:r>
              <a:rPr lang="en" sz="1300"/>
              <a:t> specialising in it, for example: African, Austrinan, Beef, Belgian, Castilian, Catalan, Crab etc.</a:t>
            </a:r>
            <a:endParaRPr sz="1300"/>
          </a:p>
        </p:txBody>
      </p:sp>
      <p:pic>
        <p:nvPicPr>
          <p:cNvPr id="698" name="Google Shape;6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200" y="51225"/>
            <a:ext cx="75739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4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Uni-variate </a:t>
            </a:r>
            <a:r>
              <a:rPr b="1" lang="en"/>
              <a:t>analysis</a:t>
            </a:r>
            <a:endParaRPr b="1"/>
          </a:p>
        </p:txBody>
      </p:sp>
      <p:sp>
        <p:nvSpPr>
          <p:cNvPr id="704" name="Google Shape;704;p44"/>
          <p:cNvSpPr txBox="1"/>
          <p:nvPr>
            <p:ph idx="4294967295" type="body"/>
          </p:nvPr>
        </p:nvSpPr>
        <p:spPr>
          <a:xfrm>
            <a:off x="311350" y="1243375"/>
            <a:ext cx="47040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Michelin Stars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found the number of 1/2/3 michelin star restaurants and their percentages</a:t>
            </a:r>
            <a:endParaRPr/>
          </a:p>
        </p:txBody>
      </p:sp>
      <p:sp>
        <p:nvSpPr>
          <p:cNvPr id="705" name="Google Shape;705;p44"/>
          <p:cNvSpPr txBox="1"/>
          <p:nvPr/>
        </p:nvSpPr>
        <p:spPr>
          <a:xfrm>
            <a:off x="147825" y="2379775"/>
            <a:ext cx="83397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a total of 3215 Michelin star restaurants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only 134 three Michelin star restaurants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473 two Michelin star restaurants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2608 one Michelin star restaurants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Percentage of 3 Michelin Stars: 4.17%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Percentage of 2 Michelin Stars: 14.71%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Percentage of 1 Michelin Star: 81.12%</a:t>
            </a:r>
            <a:endParaRPr sz="1300"/>
          </a:p>
        </p:txBody>
      </p:sp>
      <p:pic>
        <p:nvPicPr>
          <p:cNvPr id="706" name="Google Shape;7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9975" y="1004650"/>
            <a:ext cx="4465650" cy="34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5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 Variate analysis</a:t>
            </a:r>
            <a:endParaRPr b="1"/>
          </a:p>
        </p:txBody>
      </p:sp>
      <p:sp>
        <p:nvSpPr>
          <p:cNvPr id="712" name="Google Shape;712;p45"/>
          <p:cNvSpPr txBox="1"/>
          <p:nvPr>
            <p:ph idx="4294967295" type="body"/>
          </p:nvPr>
        </p:nvSpPr>
        <p:spPr>
          <a:xfrm>
            <a:off x="311350" y="1243375"/>
            <a:ext cx="4704000" cy="16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Mean price in USD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</a:t>
            </a:r>
            <a:r>
              <a:rPr lang="en"/>
              <a:t>plotted box plot, histogram and violin plot to visualise the the skewness, mean, standard deviation and quartiles.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Using this we are able to see the outliers and obtain the statistics based on the mean price</a:t>
            </a:r>
            <a:endParaRPr/>
          </a:p>
        </p:txBody>
      </p:sp>
      <p:sp>
        <p:nvSpPr>
          <p:cNvPr id="713" name="Google Shape;713;p45"/>
          <p:cNvSpPr txBox="1"/>
          <p:nvPr/>
        </p:nvSpPr>
        <p:spPr>
          <a:xfrm>
            <a:off x="35300" y="3011050"/>
            <a:ext cx="82626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mean price of dining at a Michelin Star restaurant is USD$143.78.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cheapest price of dining at a Michelin Star restaurant is USD$7.39.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most </a:t>
            </a:r>
            <a:r>
              <a:rPr lang="en" sz="1300"/>
              <a:t>expensive</a:t>
            </a:r>
            <a:r>
              <a:rPr lang="en" sz="1300"/>
              <a:t> meal at a Michelin Star restaurant is USD$1016.08.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is a standard deviation of USD$70.73.</a:t>
            </a:r>
            <a:endParaRPr sz="1300"/>
          </a:p>
        </p:txBody>
      </p:sp>
      <p:pic>
        <p:nvPicPr>
          <p:cNvPr id="714" name="Google Shape;71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3375"/>
            <a:ext cx="9144001" cy="22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12" y="0"/>
            <a:ext cx="832357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012289"/>
            <a:ext cx="9144003" cy="349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6"/>
          <p:cNvSpPr txBox="1"/>
          <p:nvPr>
            <p:ph idx="8" type="title"/>
          </p:nvPr>
        </p:nvSpPr>
        <p:spPr>
          <a:xfrm>
            <a:off x="335275" y="26385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Bi-variate Analysis</a:t>
            </a:r>
            <a:endParaRPr b="1"/>
          </a:p>
        </p:txBody>
      </p:sp>
      <p:sp>
        <p:nvSpPr>
          <p:cNvPr id="722" name="Google Shape;722;p46"/>
          <p:cNvSpPr txBox="1"/>
          <p:nvPr>
            <p:ph idx="4294967295" type="body"/>
          </p:nvPr>
        </p:nvSpPr>
        <p:spPr>
          <a:xfrm>
            <a:off x="311350" y="1243375"/>
            <a:ext cx="47040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Country and </a:t>
            </a:r>
            <a:r>
              <a:rPr lang="en"/>
              <a:t>Michelin Stars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are able to plot the bar graph showing countries </a:t>
            </a:r>
            <a:r>
              <a:rPr lang="en"/>
              <a:t>divided</a:t>
            </a:r>
            <a:r>
              <a:rPr lang="en"/>
              <a:t> into 1/2/3 michelin stars and obtain the following statistics:</a:t>
            </a:r>
            <a:endParaRPr/>
          </a:p>
        </p:txBody>
      </p:sp>
      <p:sp>
        <p:nvSpPr>
          <p:cNvPr id="723" name="Google Shape;723;p46"/>
          <p:cNvSpPr txBox="1"/>
          <p:nvPr/>
        </p:nvSpPr>
        <p:spPr>
          <a:xfrm>
            <a:off x="311350" y="2732175"/>
            <a:ext cx="8182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country with the most 3 michelin star restaurant is: France with 29 followed by Japan with 21 and Italy with 11 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country with the most 2 michelin star restaurant is: France with 73 followed by Japan with 71 and Italy with 38 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country with the most 1 michelin star restaurant is: France with 516 followed by Italy with 326 and Japan with 314</a:t>
            </a:r>
            <a:endParaRPr sz="1300"/>
          </a:p>
        </p:txBody>
      </p:sp>
      <p:pic>
        <p:nvPicPr>
          <p:cNvPr id="724" name="Google Shape;7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23711"/>
            <a:ext cx="9144003" cy="3031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2663" y="0"/>
            <a:ext cx="4062424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5525" y="835575"/>
            <a:ext cx="4095750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7"/>
          <p:cNvSpPr txBox="1"/>
          <p:nvPr>
            <p:ph idx="8" type="title"/>
          </p:nvPr>
        </p:nvSpPr>
        <p:spPr>
          <a:xfrm>
            <a:off x="320600" y="3988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 variate Analysis</a:t>
            </a:r>
            <a:endParaRPr b="1"/>
          </a:p>
        </p:txBody>
      </p:sp>
      <p:sp>
        <p:nvSpPr>
          <p:cNvPr id="732" name="Google Shape;732;p47"/>
          <p:cNvSpPr txBox="1"/>
          <p:nvPr>
            <p:ph idx="4294967295" type="body"/>
          </p:nvPr>
        </p:nvSpPr>
        <p:spPr>
          <a:xfrm>
            <a:off x="311350" y="1243375"/>
            <a:ext cx="47040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Cuisine and </a:t>
            </a:r>
            <a:r>
              <a:rPr lang="en"/>
              <a:t>Michelin Stars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are able to plot the bar graph diving the cuisine categories intro their respective michelin stars and obtain the following statistics: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47"/>
          <p:cNvSpPr txBox="1"/>
          <p:nvPr/>
        </p:nvSpPr>
        <p:spPr>
          <a:xfrm>
            <a:off x="320600" y="2820325"/>
            <a:ext cx="83370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cuisine with the most 3 michelin stars is: Creative with 43, followed by French with 22, and a tie between Modern and Japanese with 15 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cuisine with the most 2 michelin stars are: Creative with 154, followed by French with 65 and Modern with 60 </a:t>
            </a:r>
            <a:endParaRPr sz="13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The cuisine with the most 1 michelin star are: Modern with 757, followed by Creative with 368 and French with 271</a:t>
            </a:r>
            <a:endParaRPr sz="1300"/>
          </a:p>
        </p:txBody>
      </p:sp>
      <p:pic>
        <p:nvPicPr>
          <p:cNvPr id="734" name="Google Shape;73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00" y="108525"/>
            <a:ext cx="7479601" cy="503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7950" y="398800"/>
            <a:ext cx="4095750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8"/>
          <p:cNvSpPr txBox="1"/>
          <p:nvPr>
            <p:ph idx="8" type="title"/>
          </p:nvPr>
        </p:nvSpPr>
        <p:spPr>
          <a:xfrm>
            <a:off x="244400" y="246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Bi-Variate Analysis </a:t>
            </a:r>
            <a:endParaRPr b="1"/>
          </a:p>
        </p:txBody>
      </p:sp>
      <p:sp>
        <p:nvSpPr>
          <p:cNvPr id="741" name="Google Shape;741;p48"/>
          <p:cNvSpPr txBox="1"/>
          <p:nvPr>
            <p:ph idx="4294967295" type="body"/>
          </p:nvPr>
        </p:nvSpPr>
        <p:spPr>
          <a:xfrm>
            <a:off x="235150" y="786175"/>
            <a:ext cx="47040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Mean price in USD and </a:t>
            </a:r>
            <a:r>
              <a:rPr lang="en"/>
              <a:t>Michelin Stars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managed to plot a catplot based on the number of michelin stars and the numeric data of mean price and obtained the following statistics: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48"/>
          <p:cNvSpPr txBox="1"/>
          <p:nvPr/>
        </p:nvSpPr>
        <p:spPr>
          <a:xfrm>
            <a:off x="178925" y="2036050"/>
            <a:ext cx="86373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a total of 134 three star michelin </a:t>
            </a:r>
            <a:r>
              <a:rPr lang="en" sz="1300"/>
              <a:t>restaurants</a:t>
            </a:r>
            <a:r>
              <a:rPr lang="en" sz="1300"/>
              <a:t>, the highest price is 1016.08 USD, while the cheapest is 150.36 USD. The mean price of dining at a three michelin star restaurant is 299.38 USD.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a total of 473 two star michelin restaurants, the highest price is 522.37 USD, while the cheapest is at 62.12 USD. The mean price of dining at a two michelin star restaurant is 201.59 USD.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There are a total of 2608 one michelin star restaurants, the highest priced at 600.00USD, while the cheapest is at 7.38USD. The mean price of dining at a one michelin star restaurant is 125.30USD.</a:t>
            </a:r>
            <a:endParaRPr sz="1300"/>
          </a:p>
        </p:txBody>
      </p:sp>
      <p:pic>
        <p:nvPicPr>
          <p:cNvPr id="743" name="Google Shape;74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825" y="3571450"/>
            <a:ext cx="6535999" cy="13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5825" y="180938"/>
            <a:ext cx="4982601" cy="47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9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Machine Learning</a:t>
            </a:r>
            <a:endParaRPr b="1"/>
          </a:p>
        </p:txBody>
      </p:sp>
      <p:sp>
        <p:nvSpPr>
          <p:cNvPr id="750" name="Google Shape;750;p49"/>
          <p:cNvSpPr txBox="1"/>
          <p:nvPr>
            <p:ph idx="4294967295" type="body"/>
          </p:nvPr>
        </p:nvSpPr>
        <p:spPr>
          <a:xfrm>
            <a:off x="235150" y="1425150"/>
            <a:ext cx="8236800" cy="28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chose machine learning techniques that is used for classification. As there is alot of data with multiple features to calculate which makes it a suitable </a:t>
            </a:r>
            <a:r>
              <a:rPr lang="en"/>
              <a:t>problem</a:t>
            </a:r>
            <a:r>
              <a:rPr lang="en"/>
              <a:t> for machine learning. We mainly used two models using the variables, country, cuisine and price to predict the michelin star numbers.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 sz="13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Decision Tree Classification</a:t>
            </a:r>
            <a:endParaRPr sz="13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lphaLcPeriod"/>
            </a:pPr>
            <a:r>
              <a:rPr lang="en" sz="13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Support Vector Classification</a:t>
            </a:r>
            <a:endParaRPr sz="13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Separating</a:t>
            </a: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 the data set into train and test sets, appending the </a:t>
            </a: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necessary</a:t>
            </a: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 columns and plotting out the confusion matrix for the model.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Obtain the Goodness of fit and the classification accuracy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We chose Support vector classification to see how Ordinal Encoding affects the accuracy of the data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</p:txBody>
      </p:sp>
      <p:grpSp>
        <p:nvGrpSpPr>
          <p:cNvPr id="751" name="Google Shape;751;p49"/>
          <p:cNvGrpSpPr/>
          <p:nvPr/>
        </p:nvGrpSpPr>
        <p:grpSpPr>
          <a:xfrm>
            <a:off x="7460228" y="405100"/>
            <a:ext cx="879640" cy="1019935"/>
            <a:chOff x="1546758" y="1843265"/>
            <a:chExt cx="929754" cy="1158885"/>
          </a:xfrm>
        </p:grpSpPr>
        <p:sp>
          <p:nvSpPr>
            <p:cNvPr id="752" name="Google Shape;752;p49"/>
            <p:cNvSpPr/>
            <p:nvPr/>
          </p:nvSpPr>
          <p:spPr>
            <a:xfrm>
              <a:off x="1546758" y="1843265"/>
              <a:ext cx="929754" cy="1158885"/>
            </a:xfrm>
            <a:custGeom>
              <a:rect b="b" l="l" r="r" t="t"/>
              <a:pathLst>
                <a:path extrusionOk="0" h="18395" w="14758">
                  <a:moveTo>
                    <a:pt x="13659" y="203"/>
                  </a:moveTo>
                  <a:cubicBezTo>
                    <a:pt x="13932" y="203"/>
                    <a:pt x="14349" y="356"/>
                    <a:pt x="14287" y="498"/>
                  </a:cubicBezTo>
                  <a:cubicBezTo>
                    <a:pt x="14260" y="567"/>
                    <a:pt x="14178" y="589"/>
                    <a:pt x="14083" y="589"/>
                  </a:cubicBezTo>
                  <a:cubicBezTo>
                    <a:pt x="13951" y="589"/>
                    <a:pt x="13793" y="545"/>
                    <a:pt x="13727" y="523"/>
                  </a:cubicBezTo>
                  <a:cubicBezTo>
                    <a:pt x="13599" y="498"/>
                    <a:pt x="13485" y="447"/>
                    <a:pt x="13408" y="358"/>
                  </a:cubicBezTo>
                  <a:cubicBezTo>
                    <a:pt x="13434" y="345"/>
                    <a:pt x="13434" y="345"/>
                    <a:pt x="13434" y="307"/>
                  </a:cubicBezTo>
                  <a:cubicBezTo>
                    <a:pt x="13445" y="233"/>
                    <a:pt x="13538" y="203"/>
                    <a:pt x="13659" y="203"/>
                  </a:cubicBezTo>
                  <a:close/>
                  <a:moveTo>
                    <a:pt x="12457" y="201"/>
                  </a:moveTo>
                  <a:cubicBezTo>
                    <a:pt x="12608" y="201"/>
                    <a:pt x="12774" y="274"/>
                    <a:pt x="12784" y="434"/>
                  </a:cubicBezTo>
                  <a:cubicBezTo>
                    <a:pt x="12795" y="579"/>
                    <a:pt x="12653" y="648"/>
                    <a:pt x="12517" y="648"/>
                  </a:cubicBezTo>
                  <a:cubicBezTo>
                    <a:pt x="12487" y="648"/>
                    <a:pt x="12456" y="645"/>
                    <a:pt x="12428" y="638"/>
                  </a:cubicBezTo>
                  <a:cubicBezTo>
                    <a:pt x="12275" y="612"/>
                    <a:pt x="12148" y="485"/>
                    <a:pt x="12033" y="383"/>
                  </a:cubicBezTo>
                  <a:cubicBezTo>
                    <a:pt x="12071" y="358"/>
                    <a:pt x="12097" y="345"/>
                    <a:pt x="12122" y="319"/>
                  </a:cubicBezTo>
                  <a:cubicBezTo>
                    <a:pt x="12186" y="281"/>
                    <a:pt x="12262" y="230"/>
                    <a:pt x="12339" y="217"/>
                  </a:cubicBezTo>
                  <a:cubicBezTo>
                    <a:pt x="12375" y="206"/>
                    <a:pt x="12415" y="201"/>
                    <a:pt x="12457" y="201"/>
                  </a:cubicBezTo>
                  <a:close/>
                  <a:moveTo>
                    <a:pt x="14331" y="1302"/>
                  </a:moveTo>
                  <a:cubicBezTo>
                    <a:pt x="14370" y="1302"/>
                    <a:pt x="14407" y="1311"/>
                    <a:pt x="14440" y="1338"/>
                  </a:cubicBezTo>
                  <a:cubicBezTo>
                    <a:pt x="14554" y="1389"/>
                    <a:pt x="14567" y="1504"/>
                    <a:pt x="14516" y="1593"/>
                  </a:cubicBezTo>
                  <a:lnTo>
                    <a:pt x="14491" y="1593"/>
                  </a:lnTo>
                  <a:cubicBezTo>
                    <a:pt x="14452" y="1631"/>
                    <a:pt x="14440" y="1656"/>
                    <a:pt x="14414" y="1695"/>
                  </a:cubicBezTo>
                  <a:cubicBezTo>
                    <a:pt x="14390" y="1701"/>
                    <a:pt x="14366" y="1704"/>
                    <a:pt x="14343" y="1704"/>
                  </a:cubicBezTo>
                  <a:cubicBezTo>
                    <a:pt x="14266" y="1704"/>
                    <a:pt x="14195" y="1670"/>
                    <a:pt x="14147" y="1593"/>
                  </a:cubicBezTo>
                  <a:cubicBezTo>
                    <a:pt x="14096" y="1504"/>
                    <a:pt x="14121" y="1427"/>
                    <a:pt x="14147" y="1325"/>
                  </a:cubicBezTo>
                  <a:lnTo>
                    <a:pt x="14172" y="1325"/>
                  </a:lnTo>
                  <a:cubicBezTo>
                    <a:pt x="14223" y="1318"/>
                    <a:pt x="14279" y="1302"/>
                    <a:pt x="14331" y="1302"/>
                  </a:cubicBezTo>
                  <a:close/>
                  <a:moveTo>
                    <a:pt x="13319" y="536"/>
                  </a:moveTo>
                  <a:cubicBezTo>
                    <a:pt x="13472" y="676"/>
                    <a:pt x="13676" y="740"/>
                    <a:pt x="13867" y="752"/>
                  </a:cubicBezTo>
                  <a:cubicBezTo>
                    <a:pt x="13936" y="760"/>
                    <a:pt x="14015" y="772"/>
                    <a:pt x="14092" y="772"/>
                  </a:cubicBezTo>
                  <a:cubicBezTo>
                    <a:pt x="14142" y="772"/>
                    <a:pt x="14191" y="767"/>
                    <a:pt x="14236" y="752"/>
                  </a:cubicBezTo>
                  <a:lnTo>
                    <a:pt x="14236" y="752"/>
                  </a:lnTo>
                  <a:cubicBezTo>
                    <a:pt x="14147" y="1083"/>
                    <a:pt x="13981" y="1389"/>
                    <a:pt x="13765" y="1656"/>
                  </a:cubicBezTo>
                  <a:cubicBezTo>
                    <a:pt x="13510" y="2000"/>
                    <a:pt x="13192" y="2255"/>
                    <a:pt x="12899" y="2548"/>
                  </a:cubicBezTo>
                  <a:cubicBezTo>
                    <a:pt x="12858" y="2599"/>
                    <a:pt x="12892" y="2676"/>
                    <a:pt x="12940" y="2676"/>
                  </a:cubicBezTo>
                  <a:cubicBezTo>
                    <a:pt x="12951" y="2676"/>
                    <a:pt x="12963" y="2672"/>
                    <a:pt x="12975" y="2662"/>
                  </a:cubicBezTo>
                  <a:cubicBezTo>
                    <a:pt x="13345" y="2420"/>
                    <a:pt x="13637" y="2064"/>
                    <a:pt x="13892" y="1720"/>
                  </a:cubicBezTo>
                  <a:lnTo>
                    <a:pt x="13994" y="1580"/>
                  </a:lnTo>
                  <a:cubicBezTo>
                    <a:pt x="13994" y="1618"/>
                    <a:pt x="14007" y="1656"/>
                    <a:pt x="14045" y="1695"/>
                  </a:cubicBezTo>
                  <a:cubicBezTo>
                    <a:pt x="14109" y="1784"/>
                    <a:pt x="14198" y="1847"/>
                    <a:pt x="14312" y="1873"/>
                  </a:cubicBezTo>
                  <a:cubicBezTo>
                    <a:pt x="14300" y="1873"/>
                    <a:pt x="14287" y="1898"/>
                    <a:pt x="14261" y="1936"/>
                  </a:cubicBezTo>
                  <a:cubicBezTo>
                    <a:pt x="14185" y="2077"/>
                    <a:pt x="14109" y="2204"/>
                    <a:pt x="14007" y="2344"/>
                  </a:cubicBezTo>
                  <a:cubicBezTo>
                    <a:pt x="13828" y="2611"/>
                    <a:pt x="13625" y="2866"/>
                    <a:pt x="13408" y="3108"/>
                  </a:cubicBezTo>
                  <a:cubicBezTo>
                    <a:pt x="13179" y="3337"/>
                    <a:pt x="12963" y="3554"/>
                    <a:pt x="12708" y="3745"/>
                  </a:cubicBezTo>
                  <a:cubicBezTo>
                    <a:pt x="12581" y="3846"/>
                    <a:pt x="12441" y="3936"/>
                    <a:pt x="12288" y="3999"/>
                  </a:cubicBezTo>
                  <a:cubicBezTo>
                    <a:pt x="12199" y="4050"/>
                    <a:pt x="12122" y="4063"/>
                    <a:pt x="12020" y="4101"/>
                  </a:cubicBezTo>
                  <a:cubicBezTo>
                    <a:pt x="12011" y="4065"/>
                    <a:pt x="11982" y="4035"/>
                    <a:pt x="11948" y="4035"/>
                  </a:cubicBezTo>
                  <a:cubicBezTo>
                    <a:pt x="11935" y="4035"/>
                    <a:pt x="11920" y="4039"/>
                    <a:pt x="11906" y="4050"/>
                  </a:cubicBezTo>
                  <a:cubicBezTo>
                    <a:pt x="11880" y="4063"/>
                    <a:pt x="11868" y="4076"/>
                    <a:pt x="11829" y="4114"/>
                  </a:cubicBezTo>
                  <a:lnTo>
                    <a:pt x="11817" y="4127"/>
                  </a:lnTo>
                  <a:cubicBezTo>
                    <a:pt x="11727" y="4190"/>
                    <a:pt x="11664" y="4267"/>
                    <a:pt x="11575" y="4305"/>
                  </a:cubicBezTo>
                  <a:cubicBezTo>
                    <a:pt x="11509" y="4329"/>
                    <a:pt x="11440" y="4342"/>
                    <a:pt x="11372" y="4342"/>
                  </a:cubicBezTo>
                  <a:cubicBezTo>
                    <a:pt x="11296" y="4342"/>
                    <a:pt x="11222" y="4326"/>
                    <a:pt x="11154" y="4292"/>
                  </a:cubicBezTo>
                  <a:cubicBezTo>
                    <a:pt x="10874" y="4127"/>
                    <a:pt x="10811" y="3694"/>
                    <a:pt x="11129" y="3541"/>
                  </a:cubicBezTo>
                  <a:cubicBezTo>
                    <a:pt x="11154" y="3528"/>
                    <a:pt x="11154" y="3490"/>
                    <a:pt x="11154" y="3477"/>
                  </a:cubicBezTo>
                  <a:cubicBezTo>
                    <a:pt x="11536" y="3210"/>
                    <a:pt x="11702" y="2700"/>
                    <a:pt x="11791" y="2268"/>
                  </a:cubicBezTo>
                  <a:cubicBezTo>
                    <a:pt x="11918" y="1720"/>
                    <a:pt x="11969" y="1172"/>
                    <a:pt x="12033" y="625"/>
                  </a:cubicBezTo>
                  <a:cubicBezTo>
                    <a:pt x="12173" y="746"/>
                    <a:pt x="12341" y="847"/>
                    <a:pt x="12520" y="847"/>
                  </a:cubicBezTo>
                  <a:cubicBezTo>
                    <a:pt x="12586" y="847"/>
                    <a:pt x="12653" y="834"/>
                    <a:pt x="12721" y="803"/>
                  </a:cubicBezTo>
                  <a:lnTo>
                    <a:pt x="12721" y="803"/>
                  </a:lnTo>
                  <a:cubicBezTo>
                    <a:pt x="12670" y="1083"/>
                    <a:pt x="12606" y="1363"/>
                    <a:pt x="12466" y="1631"/>
                  </a:cubicBezTo>
                  <a:cubicBezTo>
                    <a:pt x="12300" y="1949"/>
                    <a:pt x="12148" y="2280"/>
                    <a:pt x="11982" y="2599"/>
                  </a:cubicBezTo>
                  <a:cubicBezTo>
                    <a:pt x="11961" y="2663"/>
                    <a:pt x="12003" y="2719"/>
                    <a:pt x="12063" y="2719"/>
                  </a:cubicBezTo>
                  <a:cubicBezTo>
                    <a:pt x="12074" y="2719"/>
                    <a:pt x="12085" y="2717"/>
                    <a:pt x="12097" y="2713"/>
                  </a:cubicBezTo>
                  <a:cubicBezTo>
                    <a:pt x="12491" y="2509"/>
                    <a:pt x="12682" y="2127"/>
                    <a:pt x="12873" y="1745"/>
                  </a:cubicBezTo>
                  <a:cubicBezTo>
                    <a:pt x="13052" y="1338"/>
                    <a:pt x="13230" y="943"/>
                    <a:pt x="13319" y="536"/>
                  </a:cubicBezTo>
                  <a:close/>
                  <a:moveTo>
                    <a:pt x="10149" y="3515"/>
                  </a:moveTo>
                  <a:cubicBezTo>
                    <a:pt x="10378" y="3515"/>
                    <a:pt x="10607" y="3541"/>
                    <a:pt x="10849" y="3554"/>
                  </a:cubicBezTo>
                  <a:cubicBezTo>
                    <a:pt x="10671" y="3770"/>
                    <a:pt x="10760" y="4178"/>
                    <a:pt x="10989" y="4369"/>
                  </a:cubicBezTo>
                  <a:cubicBezTo>
                    <a:pt x="11112" y="4471"/>
                    <a:pt x="11269" y="4516"/>
                    <a:pt x="11432" y="4516"/>
                  </a:cubicBezTo>
                  <a:cubicBezTo>
                    <a:pt x="11471" y="4516"/>
                    <a:pt x="11510" y="4513"/>
                    <a:pt x="11549" y="4509"/>
                  </a:cubicBezTo>
                  <a:cubicBezTo>
                    <a:pt x="11664" y="4470"/>
                    <a:pt x="11817" y="4407"/>
                    <a:pt x="11918" y="4318"/>
                  </a:cubicBezTo>
                  <a:cubicBezTo>
                    <a:pt x="11957" y="4318"/>
                    <a:pt x="11982" y="4318"/>
                    <a:pt x="12020" y="4305"/>
                  </a:cubicBezTo>
                  <a:lnTo>
                    <a:pt x="12059" y="4305"/>
                  </a:lnTo>
                  <a:cubicBezTo>
                    <a:pt x="12708" y="5565"/>
                    <a:pt x="12059" y="6941"/>
                    <a:pt x="11486" y="8125"/>
                  </a:cubicBezTo>
                  <a:cubicBezTo>
                    <a:pt x="11231" y="8647"/>
                    <a:pt x="10951" y="9169"/>
                    <a:pt x="10556" y="9602"/>
                  </a:cubicBezTo>
                  <a:cubicBezTo>
                    <a:pt x="10365" y="9806"/>
                    <a:pt x="10149" y="9984"/>
                    <a:pt x="9894" y="10111"/>
                  </a:cubicBezTo>
                  <a:cubicBezTo>
                    <a:pt x="9601" y="10251"/>
                    <a:pt x="9283" y="10302"/>
                    <a:pt x="9015" y="10468"/>
                  </a:cubicBezTo>
                  <a:cubicBezTo>
                    <a:pt x="8098" y="10990"/>
                    <a:pt x="7882" y="12136"/>
                    <a:pt x="7118" y="12798"/>
                  </a:cubicBezTo>
                  <a:cubicBezTo>
                    <a:pt x="6965" y="12938"/>
                    <a:pt x="6787" y="13053"/>
                    <a:pt x="6609" y="13167"/>
                  </a:cubicBezTo>
                  <a:cubicBezTo>
                    <a:pt x="6392" y="13129"/>
                    <a:pt x="6176" y="13116"/>
                    <a:pt x="5985" y="13002"/>
                  </a:cubicBezTo>
                  <a:cubicBezTo>
                    <a:pt x="5768" y="12887"/>
                    <a:pt x="5628" y="12709"/>
                    <a:pt x="5463" y="12518"/>
                  </a:cubicBezTo>
                  <a:cubicBezTo>
                    <a:pt x="5455" y="12507"/>
                    <a:pt x="5444" y="12502"/>
                    <a:pt x="5433" y="12502"/>
                  </a:cubicBezTo>
                  <a:cubicBezTo>
                    <a:pt x="5406" y="12502"/>
                    <a:pt x="5377" y="12529"/>
                    <a:pt x="5386" y="12556"/>
                  </a:cubicBezTo>
                  <a:cubicBezTo>
                    <a:pt x="5526" y="12938"/>
                    <a:pt x="6023" y="13244"/>
                    <a:pt x="6456" y="13256"/>
                  </a:cubicBezTo>
                  <a:lnTo>
                    <a:pt x="6023" y="13498"/>
                  </a:lnTo>
                  <a:cubicBezTo>
                    <a:pt x="5832" y="13447"/>
                    <a:pt x="5666" y="13346"/>
                    <a:pt x="5564" y="13155"/>
                  </a:cubicBezTo>
                  <a:cubicBezTo>
                    <a:pt x="5554" y="13139"/>
                    <a:pt x="5538" y="13132"/>
                    <a:pt x="5524" y="13132"/>
                  </a:cubicBezTo>
                  <a:cubicBezTo>
                    <a:pt x="5503" y="13132"/>
                    <a:pt x="5485" y="13149"/>
                    <a:pt x="5501" y="13180"/>
                  </a:cubicBezTo>
                  <a:cubicBezTo>
                    <a:pt x="5539" y="13371"/>
                    <a:pt x="5717" y="13511"/>
                    <a:pt x="5908" y="13562"/>
                  </a:cubicBezTo>
                  <a:lnTo>
                    <a:pt x="5577" y="13753"/>
                  </a:lnTo>
                  <a:cubicBezTo>
                    <a:pt x="5412" y="13855"/>
                    <a:pt x="5284" y="13957"/>
                    <a:pt x="5157" y="14071"/>
                  </a:cubicBezTo>
                  <a:cubicBezTo>
                    <a:pt x="5030" y="14046"/>
                    <a:pt x="4928" y="13995"/>
                    <a:pt x="4826" y="13918"/>
                  </a:cubicBezTo>
                  <a:cubicBezTo>
                    <a:pt x="4822" y="13911"/>
                    <a:pt x="4818" y="13908"/>
                    <a:pt x="4815" y="13908"/>
                  </a:cubicBezTo>
                  <a:cubicBezTo>
                    <a:pt x="4808" y="13908"/>
                    <a:pt x="4804" y="13922"/>
                    <a:pt x="4813" y="13931"/>
                  </a:cubicBezTo>
                  <a:cubicBezTo>
                    <a:pt x="4890" y="14008"/>
                    <a:pt x="4991" y="14084"/>
                    <a:pt x="5093" y="14135"/>
                  </a:cubicBezTo>
                  <a:cubicBezTo>
                    <a:pt x="4839" y="14390"/>
                    <a:pt x="4635" y="14682"/>
                    <a:pt x="4444" y="15001"/>
                  </a:cubicBezTo>
                  <a:cubicBezTo>
                    <a:pt x="4278" y="15255"/>
                    <a:pt x="4138" y="15510"/>
                    <a:pt x="3947" y="15727"/>
                  </a:cubicBezTo>
                  <a:cubicBezTo>
                    <a:pt x="3833" y="15854"/>
                    <a:pt x="3705" y="15969"/>
                    <a:pt x="3565" y="16058"/>
                  </a:cubicBezTo>
                  <a:cubicBezTo>
                    <a:pt x="3565" y="16049"/>
                    <a:pt x="3559" y="16040"/>
                    <a:pt x="3551" y="16040"/>
                  </a:cubicBezTo>
                  <a:cubicBezTo>
                    <a:pt x="3547" y="16040"/>
                    <a:pt x="3544" y="16041"/>
                    <a:pt x="3540" y="16045"/>
                  </a:cubicBezTo>
                  <a:cubicBezTo>
                    <a:pt x="3500" y="16061"/>
                    <a:pt x="3461" y="16068"/>
                    <a:pt x="3423" y="16068"/>
                  </a:cubicBezTo>
                  <a:cubicBezTo>
                    <a:pt x="3341" y="16068"/>
                    <a:pt x="3262" y="16034"/>
                    <a:pt x="3183" y="15981"/>
                  </a:cubicBezTo>
                  <a:cubicBezTo>
                    <a:pt x="3179" y="15979"/>
                    <a:pt x="3174" y="15978"/>
                    <a:pt x="3169" y="15978"/>
                  </a:cubicBezTo>
                  <a:cubicBezTo>
                    <a:pt x="3146" y="15978"/>
                    <a:pt x="3122" y="16001"/>
                    <a:pt x="3132" y="16032"/>
                  </a:cubicBezTo>
                  <a:cubicBezTo>
                    <a:pt x="3177" y="16133"/>
                    <a:pt x="3271" y="16175"/>
                    <a:pt x="3380" y="16175"/>
                  </a:cubicBezTo>
                  <a:cubicBezTo>
                    <a:pt x="3395" y="16175"/>
                    <a:pt x="3410" y="16174"/>
                    <a:pt x="3425" y="16172"/>
                  </a:cubicBezTo>
                  <a:lnTo>
                    <a:pt x="3425" y="16172"/>
                  </a:lnTo>
                  <a:cubicBezTo>
                    <a:pt x="3349" y="16223"/>
                    <a:pt x="3247" y="16274"/>
                    <a:pt x="3171" y="16312"/>
                  </a:cubicBezTo>
                  <a:cubicBezTo>
                    <a:pt x="2903" y="16465"/>
                    <a:pt x="2623" y="16618"/>
                    <a:pt x="2407" y="16822"/>
                  </a:cubicBezTo>
                  <a:cubicBezTo>
                    <a:pt x="2165" y="17038"/>
                    <a:pt x="1974" y="17293"/>
                    <a:pt x="1770" y="17522"/>
                  </a:cubicBezTo>
                  <a:cubicBezTo>
                    <a:pt x="1566" y="17764"/>
                    <a:pt x="1324" y="17993"/>
                    <a:pt x="1031" y="18133"/>
                  </a:cubicBezTo>
                  <a:cubicBezTo>
                    <a:pt x="891" y="18210"/>
                    <a:pt x="739" y="18261"/>
                    <a:pt x="560" y="18261"/>
                  </a:cubicBezTo>
                  <a:cubicBezTo>
                    <a:pt x="446" y="18261"/>
                    <a:pt x="331" y="18248"/>
                    <a:pt x="331" y="18120"/>
                  </a:cubicBezTo>
                  <a:cubicBezTo>
                    <a:pt x="331" y="18019"/>
                    <a:pt x="420" y="17929"/>
                    <a:pt x="446" y="17840"/>
                  </a:cubicBezTo>
                  <a:cubicBezTo>
                    <a:pt x="764" y="17229"/>
                    <a:pt x="1057" y="16567"/>
                    <a:pt x="1452" y="15981"/>
                  </a:cubicBezTo>
                  <a:cubicBezTo>
                    <a:pt x="1643" y="15714"/>
                    <a:pt x="1846" y="15459"/>
                    <a:pt x="1974" y="15154"/>
                  </a:cubicBezTo>
                  <a:cubicBezTo>
                    <a:pt x="2101" y="14848"/>
                    <a:pt x="2152" y="14530"/>
                    <a:pt x="2241" y="14237"/>
                  </a:cubicBezTo>
                  <a:cubicBezTo>
                    <a:pt x="2343" y="13893"/>
                    <a:pt x="2483" y="13600"/>
                    <a:pt x="2661" y="13295"/>
                  </a:cubicBezTo>
                  <a:cubicBezTo>
                    <a:pt x="2738" y="13473"/>
                    <a:pt x="2878" y="13626"/>
                    <a:pt x="3069" y="13638"/>
                  </a:cubicBezTo>
                  <a:cubicBezTo>
                    <a:pt x="3107" y="13638"/>
                    <a:pt x="3120" y="13600"/>
                    <a:pt x="3094" y="13575"/>
                  </a:cubicBezTo>
                  <a:cubicBezTo>
                    <a:pt x="2929" y="13486"/>
                    <a:pt x="2776" y="13371"/>
                    <a:pt x="2712" y="13218"/>
                  </a:cubicBezTo>
                  <a:lnTo>
                    <a:pt x="2903" y="12925"/>
                  </a:lnTo>
                  <a:cubicBezTo>
                    <a:pt x="3063" y="13210"/>
                    <a:pt x="3386" y="13444"/>
                    <a:pt x="3708" y="13444"/>
                  </a:cubicBezTo>
                  <a:cubicBezTo>
                    <a:pt x="3745" y="13444"/>
                    <a:pt x="3783" y="13441"/>
                    <a:pt x="3820" y="13435"/>
                  </a:cubicBezTo>
                  <a:cubicBezTo>
                    <a:pt x="3871" y="13435"/>
                    <a:pt x="3871" y="13358"/>
                    <a:pt x="3820" y="13346"/>
                  </a:cubicBezTo>
                  <a:cubicBezTo>
                    <a:pt x="3629" y="13295"/>
                    <a:pt x="3438" y="13256"/>
                    <a:pt x="3272" y="13155"/>
                  </a:cubicBezTo>
                  <a:cubicBezTo>
                    <a:pt x="3145" y="13065"/>
                    <a:pt x="3043" y="12964"/>
                    <a:pt x="2954" y="12849"/>
                  </a:cubicBezTo>
                  <a:cubicBezTo>
                    <a:pt x="3031" y="12734"/>
                    <a:pt x="3120" y="12620"/>
                    <a:pt x="3222" y="12518"/>
                  </a:cubicBezTo>
                  <a:cubicBezTo>
                    <a:pt x="3438" y="12276"/>
                    <a:pt x="3680" y="12047"/>
                    <a:pt x="3845" y="11767"/>
                  </a:cubicBezTo>
                  <a:cubicBezTo>
                    <a:pt x="3998" y="11474"/>
                    <a:pt x="4100" y="11181"/>
                    <a:pt x="4304" y="10901"/>
                  </a:cubicBezTo>
                  <a:cubicBezTo>
                    <a:pt x="4418" y="10748"/>
                    <a:pt x="4559" y="10621"/>
                    <a:pt x="4660" y="10481"/>
                  </a:cubicBezTo>
                  <a:cubicBezTo>
                    <a:pt x="4702" y="10637"/>
                    <a:pt x="4864" y="10768"/>
                    <a:pt x="5026" y="10768"/>
                  </a:cubicBezTo>
                  <a:cubicBezTo>
                    <a:pt x="5061" y="10768"/>
                    <a:pt x="5097" y="10762"/>
                    <a:pt x="5132" y="10748"/>
                  </a:cubicBezTo>
                  <a:cubicBezTo>
                    <a:pt x="5157" y="10735"/>
                    <a:pt x="5144" y="10684"/>
                    <a:pt x="5106" y="10672"/>
                  </a:cubicBezTo>
                  <a:cubicBezTo>
                    <a:pt x="5017" y="10646"/>
                    <a:pt x="4941" y="10633"/>
                    <a:pt x="4877" y="10582"/>
                  </a:cubicBezTo>
                  <a:cubicBezTo>
                    <a:pt x="4813" y="10544"/>
                    <a:pt x="4762" y="10481"/>
                    <a:pt x="4724" y="10391"/>
                  </a:cubicBezTo>
                  <a:cubicBezTo>
                    <a:pt x="4775" y="10353"/>
                    <a:pt x="4813" y="10290"/>
                    <a:pt x="4839" y="10226"/>
                  </a:cubicBezTo>
                  <a:cubicBezTo>
                    <a:pt x="4902" y="10366"/>
                    <a:pt x="5017" y="10506"/>
                    <a:pt x="5144" y="10582"/>
                  </a:cubicBezTo>
                  <a:cubicBezTo>
                    <a:pt x="5252" y="10668"/>
                    <a:pt x="5431" y="10772"/>
                    <a:pt x="5577" y="10772"/>
                  </a:cubicBezTo>
                  <a:cubicBezTo>
                    <a:pt x="5604" y="10772"/>
                    <a:pt x="5630" y="10769"/>
                    <a:pt x="5654" y="10761"/>
                  </a:cubicBezTo>
                  <a:cubicBezTo>
                    <a:pt x="5692" y="10761"/>
                    <a:pt x="5705" y="10697"/>
                    <a:pt x="5666" y="10684"/>
                  </a:cubicBezTo>
                  <a:cubicBezTo>
                    <a:pt x="5514" y="10608"/>
                    <a:pt x="5348" y="10582"/>
                    <a:pt x="5208" y="10493"/>
                  </a:cubicBezTo>
                  <a:cubicBezTo>
                    <a:pt x="5068" y="10391"/>
                    <a:pt x="4991" y="10264"/>
                    <a:pt x="4877" y="10137"/>
                  </a:cubicBezTo>
                  <a:cubicBezTo>
                    <a:pt x="5017" y="9869"/>
                    <a:pt x="5030" y="9551"/>
                    <a:pt x="5157" y="9284"/>
                  </a:cubicBezTo>
                  <a:cubicBezTo>
                    <a:pt x="5284" y="8991"/>
                    <a:pt x="5539" y="8800"/>
                    <a:pt x="5730" y="8571"/>
                  </a:cubicBezTo>
                  <a:cubicBezTo>
                    <a:pt x="5908" y="8329"/>
                    <a:pt x="5985" y="8061"/>
                    <a:pt x="6074" y="7768"/>
                  </a:cubicBezTo>
                  <a:cubicBezTo>
                    <a:pt x="6239" y="7081"/>
                    <a:pt x="6660" y="6559"/>
                    <a:pt x="7092" y="6024"/>
                  </a:cubicBezTo>
                  <a:cubicBezTo>
                    <a:pt x="7525" y="5425"/>
                    <a:pt x="7958" y="4814"/>
                    <a:pt x="8442" y="4241"/>
                  </a:cubicBezTo>
                  <a:cubicBezTo>
                    <a:pt x="8888" y="3706"/>
                    <a:pt x="9474" y="3515"/>
                    <a:pt x="10149" y="3515"/>
                  </a:cubicBezTo>
                  <a:close/>
                  <a:moveTo>
                    <a:pt x="12480" y="1"/>
                  </a:moveTo>
                  <a:cubicBezTo>
                    <a:pt x="12318" y="1"/>
                    <a:pt x="12154" y="68"/>
                    <a:pt x="12020" y="167"/>
                  </a:cubicBezTo>
                  <a:cubicBezTo>
                    <a:pt x="11944" y="230"/>
                    <a:pt x="11766" y="319"/>
                    <a:pt x="11804" y="447"/>
                  </a:cubicBezTo>
                  <a:cubicBezTo>
                    <a:pt x="11817" y="498"/>
                    <a:pt x="11842" y="510"/>
                    <a:pt x="11880" y="536"/>
                  </a:cubicBezTo>
                  <a:cubicBezTo>
                    <a:pt x="11817" y="1058"/>
                    <a:pt x="11753" y="1580"/>
                    <a:pt x="11651" y="2089"/>
                  </a:cubicBezTo>
                  <a:cubicBezTo>
                    <a:pt x="11562" y="2586"/>
                    <a:pt x="11371" y="2981"/>
                    <a:pt x="11065" y="3375"/>
                  </a:cubicBezTo>
                  <a:cubicBezTo>
                    <a:pt x="11040" y="3401"/>
                    <a:pt x="11002" y="3401"/>
                    <a:pt x="10976" y="3414"/>
                  </a:cubicBezTo>
                  <a:cubicBezTo>
                    <a:pt x="10684" y="3376"/>
                    <a:pt x="10389" y="3345"/>
                    <a:pt x="10097" y="3345"/>
                  </a:cubicBezTo>
                  <a:cubicBezTo>
                    <a:pt x="9790" y="3345"/>
                    <a:pt x="9487" y="3379"/>
                    <a:pt x="9194" y="3477"/>
                  </a:cubicBezTo>
                  <a:cubicBezTo>
                    <a:pt x="8519" y="3694"/>
                    <a:pt x="8137" y="4254"/>
                    <a:pt x="7729" y="4801"/>
                  </a:cubicBezTo>
                  <a:cubicBezTo>
                    <a:pt x="7258" y="5400"/>
                    <a:pt x="6774" y="5986"/>
                    <a:pt x="6341" y="6622"/>
                  </a:cubicBezTo>
                  <a:cubicBezTo>
                    <a:pt x="6150" y="6915"/>
                    <a:pt x="5985" y="7221"/>
                    <a:pt x="5896" y="7539"/>
                  </a:cubicBezTo>
                  <a:cubicBezTo>
                    <a:pt x="5794" y="7883"/>
                    <a:pt x="5717" y="8214"/>
                    <a:pt x="5475" y="8494"/>
                  </a:cubicBezTo>
                  <a:cubicBezTo>
                    <a:pt x="5272" y="8723"/>
                    <a:pt x="5042" y="8914"/>
                    <a:pt x="4941" y="9220"/>
                  </a:cubicBezTo>
                  <a:cubicBezTo>
                    <a:pt x="4813" y="9538"/>
                    <a:pt x="4800" y="9869"/>
                    <a:pt x="4584" y="10162"/>
                  </a:cubicBezTo>
                  <a:cubicBezTo>
                    <a:pt x="4393" y="10430"/>
                    <a:pt x="4138" y="10659"/>
                    <a:pt x="3986" y="10939"/>
                  </a:cubicBezTo>
                  <a:cubicBezTo>
                    <a:pt x="3795" y="11270"/>
                    <a:pt x="3680" y="11627"/>
                    <a:pt x="3425" y="11907"/>
                  </a:cubicBezTo>
                  <a:cubicBezTo>
                    <a:pt x="3209" y="12161"/>
                    <a:pt x="2954" y="12403"/>
                    <a:pt x="2738" y="12696"/>
                  </a:cubicBezTo>
                  <a:cubicBezTo>
                    <a:pt x="2534" y="12964"/>
                    <a:pt x="2356" y="13269"/>
                    <a:pt x="2228" y="13562"/>
                  </a:cubicBezTo>
                  <a:cubicBezTo>
                    <a:pt x="2101" y="13868"/>
                    <a:pt x="2012" y="14186"/>
                    <a:pt x="1935" y="14517"/>
                  </a:cubicBezTo>
                  <a:cubicBezTo>
                    <a:pt x="1834" y="14886"/>
                    <a:pt x="1694" y="15205"/>
                    <a:pt x="1464" y="15523"/>
                  </a:cubicBezTo>
                  <a:cubicBezTo>
                    <a:pt x="1019" y="16121"/>
                    <a:pt x="700" y="16796"/>
                    <a:pt x="369" y="17484"/>
                  </a:cubicBezTo>
                  <a:cubicBezTo>
                    <a:pt x="255" y="17688"/>
                    <a:pt x="0" y="18057"/>
                    <a:pt x="178" y="18273"/>
                  </a:cubicBezTo>
                  <a:cubicBezTo>
                    <a:pt x="257" y="18364"/>
                    <a:pt x="379" y="18394"/>
                    <a:pt x="508" y="18394"/>
                  </a:cubicBezTo>
                  <a:cubicBezTo>
                    <a:pt x="651" y="18394"/>
                    <a:pt x="803" y="18358"/>
                    <a:pt x="917" y="18324"/>
                  </a:cubicBezTo>
                  <a:cubicBezTo>
                    <a:pt x="1528" y="18120"/>
                    <a:pt x="1897" y="17547"/>
                    <a:pt x="2330" y="17102"/>
                  </a:cubicBezTo>
                  <a:cubicBezTo>
                    <a:pt x="2585" y="16822"/>
                    <a:pt x="2865" y="16631"/>
                    <a:pt x="3183" y="16465"/>
                  </a:cubicBezTo>
                  <a:cubicBezTo>
                    <a:pt x="3476" y="16300"/>
                    <a:pt x="3782" y="16147"/>
                    <a:pt x="3998" y="15905"/>
                  </a:cubicBezTo>
                  <a:cubicBezTo>
                    <a:pt x="4444" y="15459"/>
                    <a:pt x="4673" y="14835"/>
                    <a:pt x="5081" y="14377"/>
                  </a:cubicBezTo>
                  <a:cubicBezTo>
                    <a:pt x="5157" y="14275"/>
                    <a:pt x="5259" y="14199"/>
                    <a:pt x="5335" y="14135"/>
                  </a:cubicBezTo>
                  <a:lnTo>
                    <a:pt x="5348" y="14135"/>
                  </a:lnTo>
                  <a:cubicBezTo>
                    <a:pt x="5768" y="13804"/>
                    <a:pt x="6265" y="13600"/>
                    <a:pt x="6710" y="13320"/>
                  </a:cubicBezTo>
                  <a:cubicBezTo>
                    <a:pt x="7194" y="13027"/>
                    <a:pt x="7576" y="12645"/>
                    <a:pt x="7882" y="12149"/>
                  </a:cubicBezTo>
                  <a:cubicBezTo>
                    <a:pt x="8162" y="11690"/>
                    <a:pt x="8417" y="11181"/>
                    <a:pt x="8837" y="10799"/>
                  </a:cubicBezTo>
                  <a:cubicBezTo>
                    <a:pt x="9104" y="10557"/>
                    <a:pt x="9410" y="10481"/>
                    <a:pt x="9741" y="10353"/>
                  </a:cubicBezTo>
                  <a:cubicBezTo>
                    <a:pt x="9996" y="10251"/>
                    <a:pt x="10238" y="10111"/>
                    <a:pt x="10467" y="9920"/>
                  </a:cubicBezTo>
                  <a:cubicBezTo>
                    <a:pt x="10925" y="9526"/>
                    <a:pt x="11231" y="8991"/>
                    <a:pt x="11511" y="8469"/>
                  </a:cubicBezTo>
                  <a:cubicBezTo>
                    <a:pt x="12122" y="7310"/>
                    <a:pt x="12848" y="5909"/>
                    <a:pt x="12402" y="4560"/>
                  </a:cubicBezTo>
                  <a:cubicBezTo>
                    <a:pt x="12351" y="4407"/>
                    <a:pt x="12313" y="4279"/>
                    <a:pt x="12224" y="4152"/>
                  </a:cubicBezTo>
                  <a:cubicBezTo>
                    <a:pt x="12402" y="4076"/>
                    <a:pt x="12581" y="3961"/>
                    <a:pt x="12721" y="3872"/>
                  </a:cubicBezTo>
                  <a:cubicBezTo>
                    <a:pt x="13014" y="3681"/>
                    <a:pt x="13268" y="3439"/>
                    <a:pt x="13485" y="3197"/>
                  </a:cubicBezTo>
                  <a:cubicBezTo>
                    <a:pt x="13714" y="2968"/>
                    <a:pt x="13918" y="2713"/>
                    <a:pt x="14096" y="2433"/>
                  </a:cubicBezTo>
                  <a:cubicBezTo>
                    <a:pt x="14185" y="2293"/>
                    <a:pt x="14287" y="2140"/>
                    <a:pt x="14363" y="1975"/>
                  </a:cubicBezTo>
                  <a:cubicBezTo>
                    <a:pt x="14389" y="1911"/>
                    <a:pt x="14427" y="1835"/>
                    <a:pt x="14452" y="1771"/>
                  </a:cubicBezTo>
                  <a:cubicBezTo>
                    <a:pt x="14491" y="1758"/>
                    <a:pt x="14516" y="1733"/>
                    <a:pt x="14554" y="1707"/>
                  </a:cubicBezTo>
                  <a:cubicBezTo>
                    <a:pt x="14707" y="1631"/>
                    <a:pt x="14758" y="1389"/>
                    <a:pt x="14618" y="1249"/>
                  </a:cubicBezTo>
                  <a:cubicBezTo>
                    <a:pt x="14542" y="1173"/>
                    <a:pt x="14438" y="1132"/>
                    <a:pt x="14337" y="1132"/>
                  </a:cubicBezTo>
                  <a:cubicBezTo>
                    <a:pt x="14303" y="1132"/>
                    <a:pt x="14268" y="1137"/>
                    <a:pt x="14236" y="1147"/>
                  </a:cubicBezTo>
                  <a:cubicBezTo>
                    <a:pt x="14300" y="1007"/>
                    <a:pt x="14325" y="854"/>
                    <a:pt x="14351" y="689"/>
                  </a:cubicBezTo>
                  <a:cubicBezTo>
                    <a:pt x="14427" y="638"/>
                    <a:pt x="14478" y="574"/>
                    <a:pt x="14478" y="447"/>
                  </a:cubicBezTo>
                  <a:cubicBezTo>
                    <a:pt x="14478" y="179"/>
                    <a:pt x="14032" y="103"/>
                    <a:pt x="13816" y="65"/>
                  </a:cubicBezTo>
                  <a:cubicBezTo>
                    <a:pt x="13775" y="61"/>
                    <a:pt x="13724" y="57"/>
                    <a:pt x="13670" y="57"/>
                  </a:cubicBezTo>
                  <a:cubicBezTo>
                    <a:pt x="13537" y="57"/>
                    <a:pt x="13386" y="80"/>
                    <a:pt x="13332" y="179"/>
                  </a:cubicBezTo>
                  <a:cubicBezTo>
                    <a:pt x="13319" y="173"/>
                    <a:pt x="13304" y="169"/>
                    <a:pt x="13289" y="169"/>
                  </a:cubicBezTo>
                  <a:cubicBezTo>
                    <a:pt x="13245" y="169"/>
                    <a:pt x="13198" y="196"/>
                    <a:pt x="13179" y="243"/>
                  </a:cubicBezTo>
                  <a:cubicBezTo>
                    <a:pt x="13141" y="727"/>
                    <a:pt x="12924" y="1185"/>
                    <a:pt x="12721" y="1618"/>
                  </a:cubicBezTo>
                  <a:cubicBezTo>
                    <a:pt x="12606" y="1873"/>
                    <a:pt x="12479" y="2140"/>
                    <a:pt x="12275" y="2331"/>
                  </a:cubicBezTo>
                  <a:cubicBezTo>
                    <a:pt x="12402" y="2077"/>
                    <a:pt x="12530" y="1835"/>
                    <a:pt x="12644" y="1580"/>
                  </a:cubicBezTo>
                  <a:cubicBezTo>
                    <a:pt x="12772" y="1300"/>
                    <a:pt x="12823" y="1007"/>
                    <a:pt x="12835" y="689"/>
                  </a:cubicBezTo>
                  <a:cubicBezTo>
                    <a:pt x="12988" y="549"/>
                    <a:pt x="12988" y="319"/>
                    <a:pt x="12848" y="154"/>
                  </a:cubicBezTo>
                  <a:cubicBezTo>
                    <a:pt x="12740" y="45"/>
                    <a:pt x="12611" y="1"/>
                    <a:pt x="12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9"/>
            <p:cNvSpPr/>
            <p:nvPr/>
          </p:nvSpPr>
          <p:spPr>
            <a:xfrm>
              <a:off x="2282346" y="2023637"/>
              <a:ext cx="78561" cy="52353"/>
            </a:xfrm>
            <a:custGeom>
              <a:rect b="b" l="l" r="r" t="t"/>
              <a:pathLst>
                <a:path extrusionOk="0" h="831" w="1247">
                  <a:moveTo>
                    <a:pt x="1184" y="1"/>
                  </a:moveTo>
                  <a:cubicBezTo>
                    <a:pt x="1180" y="1"/>
                    <a:pt x="1176" y="2"/>
                    <a:pt x="1172" y="3"/>
                  </a:cubicBezTo>
                  <a:cubicBezTo>
                    <a:pt x="981" y="130"/>
                    <a:pt x="828" y="309"/>
                    <a:pt x="637" y="436"/>
                  </a:cubicBezTo>
                  <a:cubicBezTo>
                    <a:pt x="446" y="563"/>
                    <a:pt x="230" y="691"/>
                    <a:pt x="26" y="792"/>
                  </a:cubicBezTo>
                  <a:cubicBezTo>
                    <a:pt x="1" y="805"/>
                    <a:pt x="26" y="831"/>
                    <a:pt x="39" y="831"/>
                  </a:cubicBezTo>
                  <a:cubicBezTo>
                    <a:pt x="281" y="754"/>
                    <a:pt x="510" y="640"/>
                    <a:pt x="714" y="512"/>
                  </a:cubicBezTo>
                  <a:cubicBezTo>
                    <a:pt x="905" y="385"/>
                    <a:pt x="1108" y="245"/>
                    <a:pt x="1236" y="67"/>
                  </a:cubicBezTo>
                  <a:cubicBezTo>
                    <a:pt x="1247" y="44"/>
                    <a:pt x="1218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9"/>
            <p:cNvSpPr/>
            <p:nvPr/>
          </p:nvSpPr>
          <p:spPr>
            <a:xfrm>
              <a:off x="1991979" y="2241431"/>
              <a:ext cx="81837" cy="44667"/>
            </a:xfrm>
            <a:custGeom>
              <a:rect b="b" l="l" r="r" t="t"/>
              <a:pathLst>
                <a:path extrusionOk="0" h="709" w="1299">
                  <a:moveTo>
                    <a:pt x="184" y="0"/>
                  </a:moveTo>
                  <a:cubicBezTo>
                    <a:pt x="139" y="0"/>
                    <a:pt x="95" y="3"/>
                    <a:pt x="51" y="9"/>
                  </a:cubicBezTo>
                  <a:cubicBezTo>
                    <a:pt x="25" y="9"/>
                    <a:pt x="0" y="73"/>
                    <a:pt x="38" y="73"/>
                  </a:cubicBezTo>
                  <a:cubicBezTo>
                    <a:pt x="255" y="111"/>
                    <a:pt x="471" y="150"/>
                    <a:pt x="662" y="251"/>
                  </a:cubicBezTo>
                  <a:cubicBezTo>
                    <a:pt x="866" y="366"/>
                    <a:pt x="1006" y="519"/>
                    <a:pt x="1146" y="684"/>
                  </a:cubicBezTo>
                  <a:cubicBezTo>
                    <a:pt x="1163" y="701"/>
                    <a:pt x="1183" y="708"/>
                    <a:pt x="1201" y="708"/>
                  </a:cubicBezTo>
                  <a:cubicBezTo>
                    <a:pt x="1253" y="708"/>
                    <a:pt x="1298" y="655"/>
                    <a:pt x="1261" y="608"/>
                  </a:cubicBezTo>
                  <a:cubicBezTo>
                    <a:pt x="1042" y="263"/>
                    <a:pt x="6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9"/>
            <p:cNvSpPr/>
            <p:nvPr/>
          </p:nvSpPr>
          <p:spPr>
            <a:xfrm>
              <a:off x="2019195" y="2211506"/>
              <a:ext cx="23940" cy="16947"/>
            </a:xfrm>
            <a:custGeom>
              <a:rect b="b" l="l" r="r" t="t"/>
              <a:pathLst>
                <a:path extrusionOk="0" h="269" w="380">
                  <a:moveTo>
                    <a:pt x="65" y="1"/>
                  </a:moveTo>
                  <a:cubicBezTo>
                    <a:pt x="39" y="1"/>
                    <a:pt x="1" y="39"/>
                    <a:pt x="14" y="64"/>
                  </a:cubicBezTo>
                  <a:cubicBezTo>
                    <a:pt x="52" y="128"/>
                    <a:pt x="103" y="141"/>
                    <a:pt x="167" y="179"/>
                  </a:cubicBezTo>
                  <a:cubicBezTo>
                    <a:pt x="230" y="204"/>
                    <a:pt x="268" y="243"/>
                    <a:pt x="332" y="255"/>
                  </a:cubicBezTo>
                  <a:cubicBezTo>
                    <a:pt x="342" y="265"/>
                    <a:pt x="350" y="269"/>
                    <a:pt x="356" y="269"/>
                  </a:cubicBezTo>
                  <a:cubicBezTo>
                    <a:pt x="375" y="269"/>
                    <a:pt x="380" y="233"/>
                    <a:pt x="370" y="204"/>
                  </a:cubicBezTo>
                  <a:cubicBezTo>
                    <a:pt x="319" y="166"/>
                    <a:pt x="268" y="128"/>
                    <a:pt x="230" y="77"/>
                  </a:cubicBezTo>
                  <a:cubicBezTo>
                    <a:pt x="179" y="52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9"/>
            <p:cNvSpPr/>
            <p:nvPr/>
          </p:nvSpPr>
          <p:spPr>
            <a:xfrm>
              <a:off x="2121885" y="2374363"/>
              <a:ext cx="77427" cy="65205"/>
            </a:xfrm>
            <a:custGeom>
              <a:rect b="b" l="l" r="r" t="t"/>
              <a:pathLst>
                <a:path extrusionOk="0" h="1035" w="1229">
                  <a:moveTo>
                    <a:pt x="65" y="0"/>
                  </a:moveTo>
                  <a:cubicBezTo>
                    <a:pt x="26" y="0"/>
                    <a:pt x="1" y="39"/>
                    <a:pt x="14" y="77"/>
                  </a:cubicBezTo>
                  <a:cubicBezTo>
                    <a:pt x="77" y="153"/>
                    <a:pt x="154" y="191"/>
                    <a:pt x="256" y="255"/>
                  </a:cubicBezTo>
                  <a:cubicBezTo>
                    <a:pt x="357" y="332"/>
                    <a:pt x="485" y="408"/>
                    <a:pt x="587" y="484"/>
                  </a:cubicBezTo>
                  <a:cubicBezTo>
                    <a:pt x="778" y="650"/>
                    <a:pt x="956" y="841"/>
                    <a:pt x="1121" y="1019"/>
                  </a:cubicBezTo>
                  <a:cubicBezTo>
                    <a:pt x="1136" y="1030"/>
                    <a:pt x="1151" y="1035"/>
                    <a:pt x="1165" y="1035"/>
                  </a:cubicBezTo>
                  <a:cubicBezTo>
                    <a:pt x="1201" y="1035"/>
                    <a:pt x="1229" y="1005"/>
                    <a:pt x="1211" y="968"/>
                  </a:cubicBezTo>
                  <a:cubicBezTo>
                    <a:pt x="1083" y="739"/>
                    <a:pt x="867" y="548"/>
                    <a:pt x="663" y="382"/>
                  </a:cubicBezTo>
                  <a:cubicBezTo>
                    <a:pt x="510" y="255"/>
                    <a:pt x="268" y="13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9"/>
            <p:cNvSpPr/>
            <p:nvPr/>
          </p:nvSpPr>
          <p:spPr>
            <a:xfrm>
              <a:off x="2142738" y="2440010"/>
              <a:ext cx="39186" cy="20349"/>
            </a:xfrm>
            <a:custGeom>
              <a:rect b="b" l="l" r="r" t="t"/>
              <a:pathLst>
                <a:path extrusionOk="0" h="323" w="622">
                  <a:moveTo>
                    <a:pt x="75" y="1"/>
                  </a:moveTo>
                  <a:cubicBezTo>
                    <a:pt x="67" y="1"/>
                    <a:pt x="60" y="1"/>
                    <a:pt x="52" y="3"/>
                  </a:cubicBezTo>
                  <a:cubicBezTo>
                    <a:pt x="14" y="3"/>
                    <a:pt x="1" y="54"/>
                    <a:pt x="14" y="66"/>
                  </a:cubicBezTo>
                  <a:cubicBezTo>
                    <a:pt x="65" y="130"/>
                    <a:pt x="179" y="168"/>
                    <a:pt x="256" y="194"/>
                  </a:cubicBezTo>
                  <a:cubicBezTo>
                    <a:pt x="345" y="245"/>
                    <a:pt x="459" y="270"/>
                    <a:pt x="548" y="321"/>
                  </a:cubicBezTo>
                  <a:cubicBezTo>
                    <a:pt x="552" y="322"/>
                    <a:pt x="555" y="323"/>
                    <a:pt x="559" y="323"/>
                  </a:cubicBezTo>
                  <a:cubicBezTo>
                    <a:pt x="593" y="323"/>
                    <a:pt x="621" y="269"/>
                    <a:pt x="587" y="257"/>
                  </a:cubicBezTo>
                  <a:cubicBezTo>
                    <a:pt x="498" y="206"/>
                    <a:pt x="396" y="143"/>
                    <a:pt x="307" y="104"/>
                  </a:cubicBezTo>
                  <a:cubicBezTo>
                    <a:pt x="225" y="58"/>
                    <a:pt x="15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9"/>
            <p:cNvSpPr/>
            <p:nvPr/>
          </p:nvSpPr>
          <p:spPr>
            <a:xfrm>
              <a:off x="1957140" y="2459099"/>
              <a:ext cx="84042" cy="50652"/>
            </a:xfrm>
            <a:custGeom>
              <a:rect b="b" l="l" r="r" t="t"/>
              <a:pathLst>
                <a:path extrusionOk="0" h="804" w="1334">
                  <a:moveTo>
                    <a:pt x="178" y="0"/>
                  </a:moveTo>
                  <a:cubicBezTo>
                    <a:pt x="110" y="0"/>
                    <a:pt x="51" y="36"/>
                    <a:pt x="18" y="133"/>
                  </a:cubicBezTo>
                  <a:cubicBezTo>
                    <a:pt x="1" y="150"/>
                    <a:pt x="26" y="174"/>
                    <a:pt x="52" y="174"/>
                  </a:cubicBezTo>
                  <a:cubicBezTo>
                    <a:pt x="63" y="174"/>
                    <a:pt x="74" y="170"/>
                    <a:pt x="82" y="158"/>
                  </a:cubicBezTo>
                  <a:cubicBezTo>
                    <a:pt x="114" y="126"/>
                    <a:pt x="146" y="113"/>
                    <a:pt x="179" y="113"/>
                  </a:cubicBezTo>
                  <a:cubicBezTo>
                    <a:pt x="275" y="113"/>
                    <a:pt x="368" y="228"/>
                    <a:pt x="426" y="285"/>
                  </a:cubicBezTo>
                  <a:cubicBezTo>
                    <a:pt x="515" y="374"/>
                    <a:pt x="591" y="438"/>
                    <a:pt x="680" y="515"/>
                  </a:cubicBezTo>
                  <a:cubicBezTo>
                    <a:pt x="859" y="642"/>
                    <a:pt x="1062" y="769"/>
                    <a:pt x="1292" y="795"/>
                  </a:cubicBezTo>
                  <a:cubicBezTo>
                    <a:pt x="1298" y="801"/>
                    <a:pt x="1304" y="803"/>
                    <a:pt x="1309" y="803"/>
                  </a:cubicBezTo>
                  <a:cubicBezTo>
                    <a:pt x="1326" y="803"/>
                    <a:pt x="1333" y="779"/>
                    <a:pt x="1304" y="769"/>
                  </a:cubicBezTo>
                  <a:cubicBezTo>
                    <a:pt x="999" y="565"/>
                    <a:pt x="719" y="387"/>
                    <a:pt x="451" y="133"/>
                  </a:cubicBezTo>
                  <a:cubicBezTo>
                    <a:pt x="378" y="66"/>
                    <a:pt x="27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9"/>
            <p:cNvSpPr/>
            <p:nvPr/>
          </p:nvSpPr>
          <p:spPr>
            <a:xfrm>
              <a:off x="1727631" y="2803147"/>
              <a:ext cx="70245" cy="33327"/>
            </a:xfrm>
            <a:custGeom>
              <a:rect b="b" l="l" r="r" t="t"/>
              <a:pathLst>
                <a:path extrusionOk="0" h="529" w="1115">
                  <a:moveTo>
                    <a:pt x="62" y="1"/>
                  </a:moveTo>
                  <a:cubicBezTo>
                    <a:pt x="30" y="1"/>
                    <a:pt x="1" y="42"/>
                    <a:pt x="19" y="70"/>
                  </a:cubicBezTo>
                  <a:cubicBezTo>
                    <a:pt x="160" y="351"/>
                    <a:pt x="478" y="529"/>
                    <a:pt x="796" y="529"/>
                  </a:cubicBezTo>
                  <a:cubicBezTo>
                    <a:pt x="885" y="529"/>
                    <a:pt x="1051" y="516"/>
                    <a:pt x="1076" y="414"/>
                  </a:cubicBezTo>
                  <a:cubicBezTo>
                    <a:pt x="1115" y="351"/>
                    <a:pt x="1064" y="274"/>
                    <a:pt x="1000" y="249"/>
                  </a:cubicBezTo>
                  <a:cubicBezTo>
                    <a:pt x="987" y="249"/>
                    <a:pt x="987" y="274"/>
                    <a:pt x="1000" y="274"/>
                  </a:cubicBezTo>
                  <a:cubicBezTo>
                    <a:pt x="1000" y="300"/>
                    <a:pt x="1013" y="338"/>
                    <a:pt x="1013" y="389"/>
                  </a:cubicBezTo>
                  <a:cubicBezTo>
                    <a:pt x="987" y="414"/>
                    <a:pt x="949" y="414"/>
                    <a:pt x="924" y="414"/>
                  </a:cubicBezTo>
                  <a:cubicBezTo>
                    <a:pt x="911" y="418"/>
                    <a:pt x="898" y="420"/>
                    <a:pt x="885" y="420"/>
                  </a:cubicBezTo>
                  <a:cubicBezTo>
                    <a:pt x="860" y="420"/>
                    <a:pt x="834" y="414"/>
                    <a:pt x="809" y="414"/>
                  </a:cubicBezTo>
                  <a:cubicBezTo>
                    <a:pt x="720" y="414"/>
                    <a:pt x="605" y="389"/>
                    <a:pt x="503" y="351"/>
                  </a:cubicBezTo>
                  <a:cubicBezTo>
                    <a:pt x="351" y="274"/>
                    <a:pt x="210" y="160"/>
                    <a:pt x="96" y="19"/>
                  </a:cubicBezTo>
                  <a:cubicBezTo>
                    <a:pt x="86" y="6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9"/>
            <p:cNvSpPr/>
            <p:nvPr/>
          </p:nvSpPr>
          <p:spPr>
            <a:xfrm>
              <a:off x="1638171" y="2854052"/>
              <a:ext cx="44982" cy="18522"/>
            </a:xfrm>
            <a:custGeom>
              <a:rect b="b" l="l" r="r" t="t"/>
              <a:pathLst>
                <a:path extrusionOk="0" h="294" w="714">
                  <a:moveTo>
                    <a:pt x="39" y="1"/>
                  </a:moveTo>
                  <a:cubicBezTo>
                    <a:pt x="13" y="1"/>
                    <a:pt x="1" y="26"/>
                    <a:pt x="13" y="39"/>
                  </a:cubicBezTo>
                  <a:cubicBezTo>
                    <a:pt x="192" y="179"/>
                    <a:pt x="446" y="281"/>
                    <a:pt x="675" y="294"/>
                  </a:cubicBezTo>
                  <a:cubicBezTo>
                    <a:pt x="714" y="294"/>
                    <a:pt x="714" y="230"/>
                    <a:pt x="688" y="217"/>
                  </a:cubicBezTo>
                  <a:cubicBezTo>
                    <a:pt x="459" y="154"/>
                    <a:pt x="255" y="90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9"/>
            <p:cNvSpPr/>
            <p:nvPr/>
          </p:nvSpPr>
          <p:spPr>
            <a:xfrm>
              <a:off x="2060775" y="2083929"/>
              <a:ext cx="117369" cy="73143"/>
            </a:xfrm>
            <a:custGeom>
              <a:rect b="b" l="l" r="r" t="t"/>
              <a:pathLst>
                <a:path extrusionOk="0" h="1161" w="1863">
                  <a:moveTo>
                    <a:pt x="1732" y="0"/>
                  </a:moveTo>
                  <a:cubicBezTo>
                    <a:pt x="1420" y="0"/>
                    <a:pt x="1065" y="197"/>
                    <a:pt x="818" y="370"/>
                  </a:cubicBezTo>
                  <a:cubicBezTo>
                    <a:pt x="525" y="574"/>
                    <a:pt x="283" y="854"/>
                    <a:pt x="29" y="1109"/>
                  </a:cubicBezTo>
                  <a:cubicBezTo>
                    <a:pt x="0" y="1128"/>
                    <a:pt x="21" y="1161"/>
                    <a:pt x="49" y="1161"/>
                  </a:cubicBezTo>
                  <a:cubicBezTo>
                    <a:pt x="59" y="1161"/>
                    <a:pt x="70" y="1157"/>
                    <a:pt x="80" y="1147"/>
                  </a:cubicBezTo>
                  <a:cubicBezTo>
                    <a:pt x="309" y="918"/>
                    <a:pt x="589" y="676"/>
                    <a:pt x="856" y="485"/>
                  </a:cubicBezTo>
                  <a:cubicBezTo>
                    <a:pt x="984" y="383"/>
                    <a:pt x="1124" y="307"/>
                    <a:pt x="1264" y="256"/>
                  </a:cubicBezTo>
                  <a:cubicBezTo>
                    <a:pt x="1429" y="192"/>
                    <a:pt x="1608" y="167"/>
                    <a:pt x="1773" y="116"/>
                  </a:cubicBezTo>
                  <a:cubicBezTo>
                    <a:pt x="1862" y="116"/>
                    <a:pt x="1837" y="26"/>
                    <a:pt x="1760" y="1"/>
                  </a:cubicBezTo>
                  <a:cubicBezTo>
                    <a:pt x="1751" y="1"/>
                    <a:pt x="1741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9"/>
            <p:cNvSpPr/>
            <p:nvPr/>
          </p:nvSpPr>
          <p:spPr>
            <a:xfrm>
              <a:off x="2230434" y="2241557"/>
              <a:ext cx="62118" cy="157878"/>
            </a:xfrm>
            <a:custGeom>
              <a:rect b="b" l="l" r="r" t="t"/>
              <a:pathLst>
                <a:path extrusionOk="0" h="2506" w="986">
                  <a:moveTo>
                    <a:pt x="947" y="0"/>
                  </a:moveTo>
                  <a:cubicBezTo>
                    <a:pt x="936" y="0"/>
                    <a:pt x="926" y="5"/>
                    <a:pt x="926" y="20"/>
                  </a:cubicBezTo>
                  <a:cubicBezTo>
                    <a:pt x="825" y="428"/>
                    <a:pt x="697" y="848"/>
                    <a:pt x="544" y="1243"/>
                  </a:cubicBezTo>
                  <a:cubicBezTo>
                    <a:pt x="481" y="1446"/>
                    <a:pt x="404" y="1663"/>
                    <a:pt x="315" y="1854"/>
                  </a:cubicBezTo>
                  <a:cubicBezTo>
                    <a:pt x="213" y="2058"/>
                    <a:pt x="99" y="2249"/>
                    <a:pt x="10" y="2440"/>
                  </a:cubicBezTo>
                  <a:cubicBezTo>
                    <a:pt x="0" y="2476"/>
                    <a:pt x="17" y="2506"/>
                    <a:pt x="47" y="2506"/>
                  </a:cubicBezTo>
                  <a:cubicBezTo>
                    <a:pt x="58" y="2506"/>
                    <a:pt x="72" y="2501"/>
                    <a:pt x="86" y="2490"/>
                  </a:cubicBezTo>
                  <a:cubicBezTo>
                    <a:pt x="341" y="2172"/>
                    <a:pt x="506" y="1726"/>
                    <a:pt x="634" y="1344"/>
                  </a:cubicBezTo>
                  <a:cubicBezTo>
                    <a:pt x="774" y="912"/>
                    <a:pt x="863" y="466"/>
                    <a:pt x="977" y="20"/>
                  </a:cubicBezTo>
                  <a:cubicBezTo>
                    <a:pt x="985" y="12"/>
                    <a:pt x="965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2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226" name="Google Shape;226;p32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32"/>
          <p:cNvSpPr txBox="1"/>
          <p:nvPr>
            <p:ph idx="7" type="title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02</a:t>
            </a:r>
            <a:endParaRPr b="1" sz="2000"/>
          </a:p>
        </p:txBody>
      </p:sp>
      <p:sp>
        <p:nvSpPr>
          <p:cNvPr id="250" name="Google Shape;250;p32"/>
          <p:cNvSpPr txBox="1"/>
          <p:nvPr>
            <p:ph idx="8" type="title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03</a:t>
            </a:r>
            <a:endParaRPr b="1" sz="2000"/>
          </a:p>
        </p:txBody>
      </p:sp>
      <p:sp>
        <p:nvSpPr>
          <p:cNvPr id="251" name="Google Shape;251;p32"/>
          <p:cNvSpPr txBox="1"/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Practical Motivation</a:t>
            </a:r>
            <a:endParaRPr b="1" sz="1800"/>
          </a:p>
        </p:txBody>
      </p:sp>
      <p:sp>
        <p:nvSpPr>
          <p:cNvPr id="252" name="Google Shape;252;p32"/>
          <p:cNvSpPr txBox="1"/>
          <p:nvPr>
            <p:ph idx="1" type="subTitle"/>
          </p:nvPr>
        </p:nvSpPr>
        <p:spPr>
          <a:xfrm rot="-10314">
            <a:off x="1526294" y="2155634"/>
            <a:ext cx="2499911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/>
              <a:t>Data Set Used</a:t>
            </a:r>
            <a:endParaRPr sz="1500"/>
          </a:p>
          <a:p>
            <a:pPr indent="-3238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/>
              <a:t>Problem Definition </a:t>
            </a:r>
            <a:endParaRPr sz="1500"/>
          </a:p>
        </p:txBody>
      </p:sp>
      <p:sp>
        <p:nvSpPr>
          <p:cNvPr id="253" name="Google Shape;253;p32"/>
          <p:cNvSpPr txBox="1"/>
          <p:nvPr>
            <p:ph idx="2" type="title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Core Analysis</a:t>
            </a:r>
            <a:endParaRPr b="1" sz="1800"/>
          </a:p>
        </p:txBody>
      </p:sp>
      <p:sp>
        <p:nvSpPr>
          <p:cNvPr id="254" name="Google Shape;254;p32"/>
          <p:cNvSpPr txBox="1"/>
          <p:nvPr>
            <p:ph idx="3" type="subTitle"/>
          </p:nvPr>
        </p:nvSpPr>
        <p:spPr>
          <a:xfrm rot="-10170">
            <a:off x="5191363" y="2124914"/>
            <a:ext cx="3042313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Machine Learning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Tackling the problem</a:t>
            </a:r>
            <a:endParaRPr/>
          </a:p>
        </p:txBody>
      </p:sp>
      <p:sp>
        <p:nvSpPr>
          <p:cNvPr id="255" name="Google Shape;255;p32"/>
          <p:cNvSpPr txBox="1"/>
          <p:nvPr>
            <p:ph idx="4" type="title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Data Set Presentation</a:t>
            </a:r>
            <a:endParaRPr b="1" sz="1800"/>
          </a:p>
        </p:txBody>
      </p:sp>
      <p:sp>
        <p:nvSpPr>
          <p:cNvPr id="256" name="Google Shape;256;p32"/>
          <p:cNvSpPr txBox="1"/>
          <p:nvPr>
            <p:ph idx="5" type="subTitle"/>
          </p:nvPr>
        </p:nvSpPr>
        <p:spPr>
          <a:xfrm rot="-10246">
            <a:off x="1510046" y="3450813"/>
            <a:ext cx="2717712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Exploratory Data Analysis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Cleaning of Data Set</a:t>
            </a:r>
            <a:endParaRPr/>
          </a:p>
        </p:txBody>
      </p:sp>
      <p:sp>
        <p:nvSpPr>
          <p:cNvPr id="257" name="Google Shape;257;p32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Table of contents</a:t>
            </a:r>
            <a:endParaRPr b="1"/>
          </a:p>
        </p:txBody>
      </p:sp>
      <p:sp>
        <p:nvSpPr>
          <p:cNvPr id="258" name="Google Shape;258;p32"/>
          <p:cNvSpPr txBox="1"/>
          <p:nvPr>
            <p:ph idx="6" type="title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01</a:t>
            </a:r>
            <a:endParaRPr b="1" sz="2000"/>
          </a:p>
        </p:txBody>
      </p:sp>
      <p:sp>
        <p:nvSpPr>
          <p:cNvPr id="259" name="Google Shape;259;p32"/>
          <p:cNvSpPr txBox="1"/>
          <p:nvPr>
            <p:ph idx="9" type="title"/>
          </p:nvPr>
        </p:nvSpPr>
        <p:spPr>
          <a:xfrm rot="-9483">
            <a:off x="5578180" y="2988732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Conclusion</a:t>
            </a:r>
            <a:endParaRPr b="1"/>
          </a:p>
        </p:txBody>
      </p:sp>
      <p:sp>
        <p:nvSpPr>
          <p:cNvPr id="260" name="Google Shape;260;p32"/>
          <p:cNvSpPr txBox="1"/>
          <p:nvPr>
            <p:ph idx="13" type="subTitle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2"/>
          <p:cNvSpPr txBox="1"/>
          <p:nvPr>
            <p:ph idx="14" type="title"/>
          </p:nvPr>
        </p:nvSpPr>
        <p:spPr>
          <a:xfrm rot="-11554">
            <a:off x="5192882" y="2991024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04</a:t>
            </a:r>
            <a:endParaRPr b="1" sz="2000"/>
          </a:p>
        </p:txBody>
      </p:sp>
      <p:grpSp>
        <p:nvGrpSpPr>
          <p:cNvPr id="262" name="Google Shape;262;p32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263" name="Google Shape;263;p32"/>
            <p:cNvSpPr/>
            <p:nvPr/>
          </p:nvSpPr>
          <p:spPr>
            <a:xfrm>
              <a:off x="4858775" y="2410238"/>
              <a:ext cx="291300" cy="215850"/>
            </a:xfrm>
            <a:custGeom>
              <a:rect b="b" l="l" r="r" t="t"/>
              <a:pathLst>
                <a:path extrusionOk="0" h="8634" w="11652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4889650" y="2425738"/>
              <a:ext cx="31850" cy="194100"/>
            </a:xfrm>
            <a:custGeom>
              <a:rect b="b" l="l" r="r" t="t"/>
              <a:pathLst>
                <a:path extrusionOk="0" h="7764" w="1274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4973050" y="2396738"/>
              <a:ext cx="8625" cy="27300"/>
            </a:xfrm>
            <a:custGeom>
              <a:rect b="b" l="l" r="r" t="t"/>
              <a:pathLst>
                <a:path extrusionOk="0" h="1092" w="345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4997875" y="2394563"/>
              <a:ext cx="11175" cy="26525"/>
            </a:xfrm>
            <a:custGeom>
              <a:rect b="b" l="l" r="r" t="t"/>
              <a:pathLst>
                <a:path extrusionOk="0" h="1061" w="447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4891225" y="2338963"/>
              <a:ext cx="189775" cy="61500"/>
            </a:xfrm>
            <a:custGeom>
              <a:rect b="b" l="l" r="r" t="t"/>
              <a:pathLst>
                <a:path extrusionOk="0" h="2460" w="7591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4938675" y="2453213"/>
              <a:ext cx="139775" cy="129975"/>
            </a:xfrm>
            <a:custGeom>
              <a:rect b="b" l="l" r="r" t="t"/>
              <a:pathLst>
                <a:path extrusionOk="0" h="5199" w="5591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4861675" y="2580463"/>
              <a:ext cx="25675" cy="15100"/>
            </a:xfrm>
            <a:custGeom>
              <a:rect b="b" l="l" r="r" t="t"/>
              <a:pathLst>
                <a:path extrusionOk="0" h="604" w="1027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4862775" y="2567638"/>
              <a:ext cx="26250" cy="14200"/>
            </a:xfrm>
            <a:custGeom>
              <a:rect b="b" l="l" r="r" t="t"/>
              <a:pathLst>
                <a:path extrusionOk="0" h="568" w="105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4863575" y="2553413"/>
              <a:ext cx="20675" cy="13775"/>
            </a:xfrm>
            <a:custGeom>
              <a:rect b="b" l="l" r="r" t="t"/>
              <a:pathLst>
                <a:path extrusionOk="0" h="551" w="827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4864050" y="2539613"/>
              <a:ext cx="32475" cy="21375"/>
            </a:xfrm>
            <a:custGeom>
              <a:rect b="b" l="l" r="r" t="t"/>
              <a:pathLst>
                <a:path extrusionOk="0" h="855" w="1299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4866450" y="2527313"/>
              <a:ext cx="21250" cy="12250"/>
            </a:xfrm>
            <a:custGeom>
              <a:rect b="b" l="l" r="r" t="t"/>
              <a:pathLst>
                <a:path extrusionOk="0" h="490" w="85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4867050" y="2518138"/>
              <a:ext cx="24975" cy="8475"/>
            </a:xfrm>
            <a:custGeom>
              <a:rect b="b" l="l" r="r" t="t"/>
              <a:pathLst>
                <a:path extrusionOk="0" h="339" w="999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4868325" y="2508088"/>
              <a:ext cx="36950" cy="5125"/>
            </a:xfrm>
            <a:custGeom>
              <a:rect b="b" l="l" r="r" t="t"/>
              <a:pathLst>
                <a:path extrusionOk="0" h="205" w="1478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4869600" y="2496113"/>
              <a:ext cx="38075" cy="9325"/>
            </a:xfrm>
            <a:custGeom>
              <a:rect b="b" l="l" r="r" t="t"/>
              <a:pathLst>
                <a:path extrusionOk="0" h="373" w="1523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4873400" y="2481838"/>
              <a:ext cx="36325" cy="11175"/>
            </a:xfrm>
            <a:custGeom>
              <a:rect b="b" l="l" r="r" t="t"/>
              <a:pathLst>
                <a:path extrusionOk="0" h="447" w="1453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4871700" y="2468488"/>
              <a:ext cx="33875" cy="15125"/>
            </a:xfrm>
            <a:custGeom>
              <a:rect b="b" l="l" r="r" t="t"/>
              <a:pathLst>
                <a:path extrusionOk="0" h="605" w="1355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4880100" y="2445238"/>
              <a:ext cx="33450" cy="18175"/>
            </a:xfrm>
            <a:custGeom>
              <a:rect b="b" l="l" r="r" t="t"/>
              <a:pathLst>
                <a:path extrusionOk="0" h="727" w="1338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4893150" y="2527188"/>
              <a:ext cx="10200" cy="5575"/>
            </a:xfrm>
            <a:custGeom>
              <a:rect b="b" l="l" r="r" t="t"/>
              <a:pathLst>
                <a:path extrusionOk="0" h="223" w="408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4919975" y="2594513"/>
              <a:ext cx="25400" cy="8025"/>
            </a:xfrm>
            <a:custGeom>
              <a:rect b="b" l="l" r="r" t="t"/>
              <a:pathLst>
                <a:path extrusionOk="0" h="321" w="1016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4933075" y="2587388"/>
              <a:ext cx="13575" cy="6425"/>
            </a:xfrm>
            <a:custGeom>
              <a:rect b="b" l="l" r="r" t="t"/>
              <a:pathLst>
                <a:path extrusionOk="0" h="257" w="543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4941500" y="2581013"/>
              <a:ext cx="7050" cy="5925"/>
            </a:xfrm>
            <a:custGeom>
              <a:rect b="b" l="l" r="r" t="t"/>
              <a:pathLst>
                <a:path extrusionOk="0" h="237" w="282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5083200" y="2587388"/>
              <a:ext cx="12550" cy="8225"/>
            </a:xfrm>
            <a:custGeom>
              <a:rect b="b" l="l" r="r" t="t"/>
              <a:pathLst>
                <a:path extrusionOk="0" h="329" w="502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5099425" y="2579663"/>
              <a:ext cx="7625" cy="5350"/>
            </a:xfrm>
            <a:custGeom>
              <a:rect b="b" l="l" r="r" t="t"/>
              <a:pathLst>
                <a:path extrusionOk="0" h="214" w="305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5100875" y="2589138"/>
              <a:ext cx="8450" cy="6225"/>
            </a:xfrm>
            <a:custGeom>
              <a:rect b="b" l="l" r="r" t="t"/>
              <a:pathLst>
                <a:path extrusionOk="0" h="249" w="338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4997250" y="2508588"/>
              <a:ext cx="22300" cy="21700"/>
            </a:xfrm>
            <a:custGeom>
              <a:rect b="b" l="l" r="r" t="t"/>
              <a:pathLst>
                <a:path extrusionOk="0" h="868" w="892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5000425" y="2481063"/>
              <a:ext cx="14025" cy="38250"/>
            </a:xfrm>
            <a:custGeom>
              <a:rect b="b" l="l" r="r" t="t"/>
              <a:pathLst>
                <a:path extrusionOk="0" h="1530" w="561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5004975" y="2512738"/>
              <a:ext cx="43875" cy="11325"/>
            </a:xfrm>
            <a:custGeom>
              <a:rect b="b" l="l" r="r" t="t"/>
              <a:pathLst>
                <a:path extrusionOk="0" h="453" w="1755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4897275" y="2363113"/>
              <a:ext cx="22000" cy="3500"/>
            </a:xfrm>
            <a:custGeom>
              <a:rect b="b" l="l" r="r" t="t"/>
              <a:pathLst>
                <a:path extrusionOk="0" h="140" w="88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4895375" y="2370063"/>
              <a:ext cx="24150" cy="4850"/>
            </a:xfrm>
            <a:custGeom>
              <a:rect b="b" l="l" r="r" t="t"/>
              <a:pathLst>
                <a:path extrusionOk="0" h="194" w="966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4903650" y="2379363"/>
              <a:ext cx="22000" cy="5125"/>
            </a:xfrm>
            <a:custGeom>
              <a:rect b="b" l="l" r="r" t="t"/>
              <a:pathLst>
                <a:path extrusionOk="0" h="205" w="88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4908425" y="2383813"/>
              <a:ext cx="22000" cy="7975"/>
            </a:xfrm>
            <a:custGeom>
              <a:rect b="b" l="l" r="r" t="t"/>
              <a:pathLst>
                <a:path extrusionOk="0" h="319" w="88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4979850" y="2402913"/>
              <a:ext cx="12650" cy="4825"/>
            </a:xfrm>
            <a:custGeom>
              <a:rect b="b" l="l" r="r" t="t"/>
              <a:pathLst>
                <a:path extrusionOk="0" h="193" w="506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4978150" y="2409763"/>
              <a:ext cx="12425" cy="4900"/>
            </a:xfrm>
            <a:custGeom>
              <a:rect b="b" l="l" r="r" t="t"/>
              <a:pathLst>
                <a:path extrusionOk="0" h="196" w="497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968725" y="2467938"/>
              <a:ext cx="84900" cy="23800"/>
            </a:xfrm>
            <a:custGeom>
              <a:rect b="b" l="l" r="r" t="t"/>
              <a:pathLst>
                <a:path extrusionOk="0" h="952" w="3396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961600" y="2512738"/>
              <a:ext cx="66375" cy="53700"/>
            </a:xfrm>
            <a:custGeom>
              <a:rect b="b" l="l" r="r" t="t"/>
              <a:pathLst>
                <a:path extrusionOk="0" h="2148" w="2655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5040925" y="2502588"/>
              <a:ext cx="23500" cy="46225"/>
            </a:xfrm>
            <a:custGeom>
              <a:rect b="b" l="l" r="r" t="t"/>
              <a:pathLst>
                <a:path extrusionOk="0" h="1849" w="94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40225" y="2431888"/>
              <a:ext cx="14975" cy="5675"/>
            </a:xfrm>
            <a:custGeom>
              <a:rect b="b" l="l" r="r" t="t"/>
              <a:pathLst>
                <a:path extrusionOk="0" h="227" w="599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5053750" y="2436138"/>
              <a:ext cx="11000" cy="6075"/>
            </a:xfrm>
            <a:custGeom>
              <a:rect b="b" l="l" r="r" t="t"/>
              <a:pathLst>
                <a:path extrusionOk="0" h="243" w="44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5066325" y="2441338"/>
              <a:ext cx="5275" cy="2350"/>
            </a:xfrm>
            <a:custGeom>
              <a:rect b="b" l="l" r="r" t="t"/>
              <a:pathLst>
                <a:path extrusionOk="0" h="94" w="211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32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303" name="Google Shape;303;p32"/>
            <p:cNvSpPr/>
            <p:nvPr/>
          </p:nvSpPr>
          <p:spPr>
            <a:xfrm>
              <a:off x="6512875" y="101427"/>
              <a:ext cx="1518727" cy="1261374"/>
            </a:xfrm>
            <a:custGeom>
              <a:rect b="b" l="l" r="r" t="t"/>
              <a:pathLst>
                <a:path extrusionOk="0" h="9837" w="11844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7528822" y="842197"/>
              <a:ext cx="102710" cy="84374"/>
            </a:xfrm>
            <a:custGeom>
              <a:rect b="b" l="l" r="r" t="t"/>
              <a:pathLst>
                <a:path extrusionOk="0" h="658" w="801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7430600" y="990685"/>
              <a:ext cx="107455" cy="37955"/>
            </a:xfrm>
            <a:custGeom>
              <a:rect b="b" l="l" r="r" t="t"/>
              <a:pathLst>
                <a:path extrusionOk="0" h="296" w="838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428292" y="782059"/>
              <a:ext cx="124894" cy="100274"/>
            </a:xfrm>
            <a:custGeom>
              <a:rect b="b" l="l" r="r" t="t"/>
              <a:pathLst>
                <a:path extrusionOk="0" h="782" w="974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6922819" y="580228"/>
              <a:ext cx="505601" cy="293128"/>
            </a:xfrm>
            <a:custGeom>
              <a:rect b="b" l="l" r="r" t="t"/>
              <a:pathLst>
                <a:path extrusionOk="0" h="2286" w="3943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6908585" y="702942"/>
              <a:ext cx="424177" cy="228501"/>
            </a:xfrm>
            <a:custGeom>
              <a:rect b="b" l="l" r="r" t="t"/>
              <a:pathLst>
                <a:path extrusionOk="0" h="1782" w="3308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6753302" y="650241"/>
              <a:ext cx="592924" cy="349420"/>
            </a:xfrm>
            <a:custGeom>
              <a:rect b="b" l="l" r="r" t="t"/>
              <a:pathLst>
                <a:path extrusionOk="0" h="2725" w="4624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6857935" y="534579"/>
              <a:ext cx="615236" cy="230810"/>
            </a:xfrm>
            <a:custGeom>
              <a:rect b="b" l="l" r="r" t="t"/>
              <a:pathLst>
                <a:path extrusionOk="0" h="1800" w="4798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6682007" y="627673"/>
              <a:ext cx="511756" cy="416483"/>
            </a:xfrm>
            <a:custGeom>
              <a:rect b="b" l="l" r="r" t="t"/>
              <a:pathLst>
                <a:path extrusionOk="0" h="3248" w="3991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6624561" y="637931"/>
              <a:ext cx="323133" cy="476750"/>
            </a:xfrm>
            <a:custGeom>
              <a:rect b="b" l="l" r="r" t="t"/>
              <a:pathLst>
                <a:path extrusionOk="0" h="3718" w="252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6588016" y="700891"/>
              <a:ext cx="202599" cy="404558"/>
            </a:xfrm>
            <a:custGeom>
              <a:rect b="b" l="l" r="r" t="t"/>
              <a:pathLst>
                <a:path extrusionOk="0" h="3155" w="158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6917818" y="485596"/>
              <a:ext cx="594463" cy="225937"/>
            </a:xfrm>
            <a:custGeom>
              <a:rect b="b" l="l" r="r" t="t"/>
              <a:pathLst>
                <a:path extrusionOk="0" h="1762" w="4636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7121956" y="691658"/>
              <a:ext cx="174902" cy="116815"/>
            </a:xfrm>
            <a:custGeom>
              <a:rect b="b" l="l" r="r" t="t"/>
              <a:pathLst>
                <a:path extrusionOk="0" h="911" w="1364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7606913" y="203624"/>
              <a:ext cx="289153" cy="245427"/>
            </a:xfrm>
            <a:custGeom>
              <a:rect b="b" l="l" r="r" t="t"/>
              <a:pathLst>
                <a:path extrusionOk="0" h="1914" w="2255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7724498" y="284023"/>
              <a:ext cx="107839" cy="99120"/>
            </a:xfrm>
            <a:custGeom>
              <a:rect b="b" l="l" r="r" t="t"/>
              <a:pathLst>
                <a:path extrusionOk="0" h="773" w="841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7780533" y="282612"/>
              <a:ext cx="43597" cy="39879"/>
            </a:xfrm>
            <a:custGeom>
              <a:rect b="b" l="l" r="r" t="t"/>
              <a:pathLst>
                <a:path extrusionOk="0" h="311" w="34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7027581" y="283125"/>
              <a:ext cx="173876" cy="136947"/>
            </a:xfrm>
            <a:custGeom>
              <a:rect b="b" l="l" r="r" t="t"/>
              <a:pathLst>
                <a:path extrusionOk="0" h="1068" w="1356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7436242" y="169003"/>
              <a:ext cx="186443" cy="45264"/>
            </a:xfrm>
            <a:custGeom>
              <a:rect b="b" l="l" r="r" t="t"/>
              <a:pathLst>
                <a:path extrusionOk="0" h="353" w="1454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7432139" y="235040"/>
              <a:ext cx="58856" cy="8335"/>
            </a:xfrm>
            <a:custGeom>
              <a:rect b="b" l="l" r="r" t="t"/>
              <a:pathLst>
                <a:path extrusionOk="0" h="65" w="459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7371744" y="297102"/>
              <a:ext cx="160156" cy="29492"/>
            </a:xfrm>
            <a:custGeom>
              <a:rect b="b" l="l" r="r" t="t"/>
              <a:pathLst>
                <a:path extrusionOk="0" h="230" w="1249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7739885" y="532143"/>
              <a:ext cx="22312" cy="110917"/>
            </a:xfrm>
            <a:custGeom>
              <a:rect b="b" l="l" r="r" t="t"/>
              <a:pathLst>
                <a:path extrusionOk="0" h="865" w="174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7835927" y="480467"/>
              <a:ext cx="48726" cy="190161"/>
            </a:xfrm>
            <a:custGeom>
              <a:rect b="b" l="l" r="r" t="t"/>
              <a:pathLst>
                <a:path extrusionOk="0" h="1483" w="38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7931585" y="468799"/>
              <a:ext cx="26543" cy="119893"/>
            </a:xfrm>
            <a:custGeom>
              <a:rect b="b" l="l" r="r" t="t"/>
              <a:pathLst>
                <a:path extrusionOk="0" h="935" w="207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754246" y="914261"/>
              <a:ext cx="74244" cy="130407"/>
            </a:xfrm>
            <a:custGeom>
              <a:rect b="b" l="l" r="r" t="t"/>
              <a:pathLst>
                <a:path extrusionOk="0" h="1017" w="579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706931" y="943241"/>
              <a:ext cx="17182" cy="23850"/>
            </a:xfrm>
            <a:custGeom>
              <a:rect b="b" l="l" r="r" t="t"/>
              <a:pathLst>
                <a:path extrusionOk="0" h="186" w="134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7362383" y="1128914"/>
              <a:ext cx="104890" cy="97581"/>
            </a:xfrm>
            <a:custGeom>
              <a:rect b="b" l="l" r="r" t="t"/>
              <a:pathLst>
                <a:path extrusionOk="0" h="761" w="818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7184403" y="1120323"/>
              <a:ext cx="194265" cy="130792"/>
            </a:xfrm>
            <a:custGeom>
              <a:rect b="b" l="l" r="r" t="t"/>
              <a:pathLst>
                <a:path extrusionOk="0" h="1020" w="1515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6790488" y="1185335"/>
              <a:ext cx="166568" cy="21927"/>
            </a:xfrm>
            <a:custGeom>
              <a:rect b="b" l="l" r="r" t="t"/>
              <a:pathLst>
                <a:path extrusionOk="0" h="171" w="1299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7039890" y="1244063"/>
              <a:ext cx="57702" cy="25774"/>
            </a:xfrm>
            <a:custGeom>
              <a:rect b="b" l="l" r="r" t="t"/>
              <a:pathLst>
                <a:path extrusionOk="0" h="201" w="45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7284164" y="195674"/>
              <a:ext cx="80783" cy="33211"/>
            </a:xfrm>
            <a:custGeom>
              <a:rect b="b" l="l" r="r" t="t"/>
              <a:pathLst>
                <a:path extrusionOk="0" h="259" w="63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7898759" y="752566"/>
              <a:ext cx="30390" cy="65652"/>
            </a:xfrm>
            <a:custGeom>
              <a:rect b="b" l="l" r="r" t="t"/>
              <a:pathLst>
                <a:path extrusionOk="0" h="512" w="237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50"/>
          <p:cNvSpPr txBox="1"/>
          <p:nvPr>
            <p:ph idx="8" type="title"/>
          </p:nvPr>
        </p:nvSpPr>
        <p:spPr>
          <a:xfrm>
            <a:off x="247150" y="197750"/>
            <a:ext cx="86655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Machine Learning - Decision Tree Classification</a:t>
            </a:r>
            <a:endParaRPr b="1"/>
          </a:p>
        </p:txBody>
      </p:sp>
      <p:sp>
        <p:nvSpPr>
          <p:cNvPr id="768" name="Google Shape;768;p50"/>
          <p:cNvSpPr txBox="1"/>
          <p:nvPr>
            <p:ph idx="4294967295" type="body"/>
          </p:nvPr>
        </p:nvSpPr>
        <p:spPr>
          <a:xfrm>
            <a:off x="235150" y="1425150"/>
            <a:ext cx="8236800" cy="15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/>
              <a:t>By modeling using the decision tree classification model, we obtained the following statistics: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Goodness of Fit of Model 	Train Dataset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Accuracy 	: 0.8359253499222395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Goodness of Fit of Model 	Test Dataset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Accuracy 	: 0.8351477449455676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9" name="Google Shape;76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150" y="839725"/>
            <a:ext cx="4312549" cy="386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724" y="789575"/>
            <a:ext cx="4641101" cy="39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1"/>
          <p:cNvSpPr txBox="1"/>
          <p:nvPr>
            <p:ph idx="8" type="title"/>
          </p:nvPr>
        </p:nvSpPr>
        <p:spPr>
          <a:xfrm>
            <a:off x="170050" y="230800"/>
            <a:ext cx="85662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Machine Learning - Support vector classification</a:t>
            </a:r>
            <a:endParaRPr b="1"/>
          </a:p>
        </p:txBody>
      </p:sp>
      <p:sp>
        <p:nvSpPr>
          <p:cNvPr id="776" name="Google Shape;776;p51"/>
          <p:cNvSpPr txBox="1"/>
          <p:nvPr>
            <p:ph idx="4294967295" type="body"/>
          </p:nvPr>
        </p:nvSpPr>
        <p:spPr>
          <a:xfrm>
            <a:off x="235150" y="1425150"/>
            <a:ext cx="82368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By using the SVM library for SVC, it classifies each datasets as a vector and find a line or hyperplane that can have a biggest separation between two classes.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By using Support vector classification it would be more possible to increase the accuracy of the model in predicting the number of michelin stars.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Below are the statistics obtained from the support vector classification and its confusion matrix.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Goodness of Fit of Model 	Train Dataset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Accuracy 	: 0.8328149300155521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Goodness of Fit of Model 	Test Dataset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Accuracy 	: 0.8320373250388803</a:t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7" name="Google Shape;77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6381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100" y="0"/>
            <a:ext cx="45058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52"/>
          <p:cNvSpPr txBox="1"/>
          <p:nvPr>
            <p:ph idx="8" type="title"/>
          </p:nvPr>
        </p:nvSpPr>
        <p:spPr>
          <a:xfrm>
            <a:off x="170050" y="2308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Machine Learning</a:t>
            </a:r>
            <a:endParaRPr b="1"/>
          </a:p>
        </p:txBody>
      </p:sp>
      <p:sp>
        <p:nvSpPr>
          <p:cNvPr id="784" name="Google Shape;784;p52"/>
          <p:cNvSpPr txBox="1"/>
          <p:nvPr>
            <p:ph idx="4294967295" type="body"/>
          </p:nvPr>
        </p:nvSpPr>
        <p:spPr>
          <a:xfrm>
            <a:off x="235150" y="1425150"/>
            <a:ext cx="8236800" cy="28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Both of the Decision Tree Classification and Support Vector Classification had similar accuracy, about 0.8. For the Support Vector Classification, it would be also possible to explore using one-hot encoding to change the categorical data for possible increase in accuracy, but for this dataset it would be too complicated to use, therefore not used in this classification problem.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lt1"/>
                </a:highlight>
              </a:rPr>
              <a:t>Through this model we can conclude that by using the type of cuisine, mean price of a meal at the restaurant and the country of the restaurant, we can predict how the restaurant should approach to obtain a michelin star. It could be focusing on a different type of cuisine or using ingredients that match the price point.</a:t>
            </a:r>
            <a:endParaRPr>
              <a:solidFill>
                <a:srgbClr val="000000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53"/>
          <p:cNvSpPr txBox="1"/>
          <p:nvPr>
            <p:ph idx="8" type="title"/>
          </p:nvPr>
        </p:nvSpPr>
        <p:spPr>
          <a:xfrm>
            <a:off x="170050" y="2308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04. Conclusion</a:t>
            </a:r>
            <a:endParaRPr b="1"/>
          </a:p>
        </p:txBody>
      </p:sp>
      <p:sp>
        <p:nvSpPr>
          <p:cNvPr id="790" name="Google Shape;790;p53"/>
          <p:cNvSpPr txBox="1"/>
          <p:nvPr/>
        </p:nvSpPr>
        <p:spPr>
          <a:xfrm>
            <a:off x="0" y="1078650"/>
            <a:ext cx="8769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Our recommendations: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our uni-variate analysis on countries, cuisines, there is a higher chance of getting a michelin star if the restaurant is in France, focusing on Modern cuisines. The prices should be set around USD143.78.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our bi-variate analysis on countries with award, cuisine with award and price with award, we concluded that generally stationing the restaurant in France will have a higher chance of getting a michelin star.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Focusing on modern cuisines will have a higher chance of getting a michelin star, however, switching to a Creative cuisine will warrant higher chances of getting two and three michelin stars.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The price of dining generally increases as the number of michelin star increases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33"/>
          <p:cNvGrpSpPr/>
          <p:nvPr/>
        </p:nvGrpSpPr>
        <p:grpSpPr>
          <a:xfrm rot="134293">
            <a:off x="161637" y="69759"/>
            <a:ext cx="8820721" cy="5003978"/>
            <a:chOff x="577150" y="371675"/>
            <a:chExt cx="2899721" cy="1958151"/>
          </a:xfrm>
        </p:grpSpPr>
        <p:sp>
          <p:nvSpPr>
            <p:cNvPr id="339" name="Google Shape;339;p33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33"/>
          <p:cNvSpPr txBox="1"/>
          <p:nvPr>
            <p:ph type="title"/>
          </p:nvPr>
        </p:nvSpPr>
        <p:spPr>
          <a:xfrm rot="-20874">
            <a:off x="815690" y="1961492"/>
            <a:ext cx="3804370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Practical Motivation</a:t>
            </a:r>
            <a:endParaRPr b="1" sz="3500"/>
          </a:p>
        </p:txBody>
      </p:sp>
      <p:sp>
        <p:nvSpPr>
          <p:cNvPr id="363" name="Google Shape;363;p33"/>
          <p:cNvSpPr txBox="1"/>
          <p:nvPr>
            <p:ph idx="2" type="title"/>
          </p:nvPr>
        </p:nvSpPr>
        <p:spPr>
          <a:xfrm rot="-20862">
            <a:off x="685085" y="120234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01</a:t>
            </a:r>
            <a:endParaRPr b="1"/>
          </a:p>
        </p:txBody>
      </p:sp>
      <p:grpSp>
        <p:nvGrpSpPr>
          <p:cNvPr id="364" name="Google Shape;364;p33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365" name="Google Shape;365;p33"/>
            <p:cNvSpPr/>
            <p:nvPr/>
          </p:nvSpPr>
          <p:spPr>
            <a:xfrm>
              <a:off x="4351350" y="2194713"/>
              <a:ext cx="365775" cy="149975"/>
            </a:xfrm>
            <a:custGeom>
              <a:rect b="b" l="l" r="r" t="t"/>
              <a:pathLst>
                <a:path extrusionOk="0" h="5999" w="14631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4665850" y="2194588"/>
              <a:ext cx="29000" cy="113800"/>
            </a:xfrm>
            <a:custGeom>
              <a:rect b="b" l="l" r="r" t="t"/>
              <a:pathLst>
                <a:path extrusionOk="0" h="4552" w="116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4298500" y="2265388"/>
              <a:ext cx="62100" cy="44450"/>
            </a:xfrm>
            <a:custGeom>
              <a:rect b="b" l="l" r="r" t="t"/>
              <a:pathLst>
                <a:path extrusionOk="0" h="1778" w="2484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4695450" y="2219438"/>
              <a:ext cx="65300" cy="44725"/>
            </a:xfrm>
            <a:custGeom>
              <a:rect b="b" l="l" r="r" t="t"/>
              <a:pathLst>
                <a:path extrusionOk="0" h="1789" w="2612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4707875" y="2243163"/>
              <a:ext cx="3525" cy="7525"/>
            </a:xfrm>
            <a:custGeom>
              <a:rect b="b" l="l" r="r" t="t"/>
              <a:pathLst>
                <a:path extrusionOk="0" h="301" w="141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4714350" y="2244513"/>
              <a:ext cx="5650" cy="8900"/>
            </a:xfrm>
            <a:custGeom>
              <a:rect b="b" l="l" r="r" t="t"/>
              <a:pathLst>
                <a:path extrusionOk="0" h="356" w="226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4723800" y="2242563"/>
              <a:ext cx="6075" cy="13475"/>
            </a:xfrm>
            <a:custGeom>
              <a:rect b="b" l="l" r="r" t="t"/>
              <a:pathLst>
                <a:path extrusionOk="0" h="539" w="243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4685725" y="2276588"/>
              <a:ext cx="13400" cy="27925"/>
            </a:xfrm>
            <a:custGeom>
              <a:rect b="b" l="l" r="r" t="t"/>
              <a:pathLst>
                <a:path extrusionOk="0" h="1117" w="536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4695450" y="2278588"/>
              <a:ext cx="8950" cy="22125"/>
            </a:xfrm>
            <a:custGeom>
              <a:rect b="b" l="l" r="r" t="t"/>
              <a:pathLst>
                <a:path extrusionOk="0" h="885" w="358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4702025" y="2271838"/>
              <a:ext cx="10325" cy="21450"/>
            </a:xfrm>
            <a:custGeom>
              <a:rect b="b" l="l" r="r" t="t"/>
              <a:pathLst>
                <a:path extrusionOk="0" h="858" w="413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4705200" y="2262638"/>
              <a:ext cx="9375" cy="16700"/>
            </a:xfrm>
            <a:custGeom>
              <a:rect b="b" l="l" r="r" t="t"/>
              <a:pathLst>
                <a:path extrusionOk="0" h="668" w="375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4373000" y="2271663"/>
              <a:ext cx="18100" cy="66725"/>
            </a:xfrm>
            <a:custGeom>
              <a:rect b="b" l="l" r="r" t="t"/>
              <a:pathLst>
                <a:path extrusionOk="0" h="2669" w="724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4386500" y="2276863"/>
              <a:ext cx="18975" cy="61275"/>
            </a:xfrm>
            <a:custGeom>
              <a:rect b="b" l="l" r="r" t="t"/>
              <a:pathLst>
                <a:path extrusionOk="0" h="2451" w="759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4407375" y="2304863"/>
              <a:ext cx="10850" cy="30575"/>
            </a:xfrm>
            <a:custGeom>
              <a:rect b="b" l="l" r="r" t="t"/>
              <a:pathLst>
                <a:path extrusionOk="0" h="1223" w="434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4420750" y="2291788"/>
              <a:ext cx="8925" cy="42850"/>
            </a:xfrm>
            <a:custGeom>
              <a:rect b="b" l="l" r="r" t="t"/>
              <a:pathLst>
                <a:path extrusionOk="0" h="1714" w="357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4432525" y="2220988"/>
              <a:ext cx="12750" cy="70075"/>
            </a:xfrm>
            <a:custGeom>
              <a:rect b="b" l="l" r="r" t="t"/>
              <a:pathLst>
                <a:path extrusionOk="0" h="2803" w="51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441750" y="2305538"/>
              <a:ext cx="8625" cy="28600"/>
            </a:xfrm>
            <a:custGeom>
              <a:rect b="b" l="l" r="r" t="t"/>
              <a:pathLst>
                <a:path extrusionOk="0" h="1144" w="345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4452900" y="2238363"/>
              <a:ext cx="8300" cy="76325"/>
            </a:xfrm>
            <a:custGeom>
              <a:rect b="b" l="l" r="r" t="t"/>
              <a:pathLst>
                <a:path extrusionOk="0" h="3053" w="332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4476450" y="2217663"/>
              <a:ext cx="6700" cy="66450"/>
            </a:xfrm>
            <a:custGeom>
              <a:rect b="b" l="l" r="r" t="t"/>
              <a:pathLst>
                <a:path extrusionOk="0" h="2658" w="268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4478675" y="2296438"/>
              <a:ext cx="6700" cy="33975"/>
            </a:xfrm>
            <a:custGeom>
              <a:rect b="b" l="l" r="r" t="t"/>
              <a:pathLst>
                <a:path extrusionOk="0" h="1359" w="268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4494275" y="2288713"/>
              <a:ext cx="9900" cy="40775"/>
            </a:xfrm>
            <a:custGeom>
              <a:rect b="b" l="l" r="r" t="t"/>
              <a:pathLst>
                <a:path extrusionOk="0" h="1631" w="396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4513050" y="2286538"/>
              <a:ext cx="10125" cy="39575"/>
            </a:xfrm>
            <a:custGeom>
              <a:rect b="b" l="l" r="r" t="t"/>
              <a:pathLst>
                <a:path extrusionOk="0" h="1583" w="405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524200" y="2250513"/>
              <a:ext cx="18225" cy="76175"/>
            </a:xfrm>
            <a:custGeom>
              <a:rect b="b" l="l" r="r" t="t"/>
              <a:pathLst>
                <a:path extrusionOk="0" h="3047" w="729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4546800" y="2287213"/>
              <a:ext cx="13075" cy="37100"/>
            </a:xfrm>
            <a:custGeom>
              <a:rect b="b" l="l" r="r" t="t"/>
              <a:pathLst>
                <a:path extrusionOk="0" h="1484" w="523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4559850" y="2258613"/>
              <a:ext cx="12600" cy="62875"/>
            </a:xfrm>
            <a:custGeom>
              <a:rect b="b" l="l" r="r" t="t"/>
              <a:pathLst>
                <a:path extrusionOk="0" h="2515" w="504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578950" y="2242538"/>
              <a:ext cx="12125" cy="74300"/>
            </a:xfrm>
            <a:custGeom>
              <a:rect b="b" l="l" r="r" t="t"/>
              <a:pathLst>
                <a:path extrusionOk="0" h="2972" w="485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4583400" y="2207563"/>
              <a:ext cx="4350" cy="17175"/>
            </a:xfrm>
            <a:custGeom>
              <a:rect b="b" l="l" r="r" t="t"/>
              <a:pathLst>
                <a:path extrusionOk="0" h="687" w="174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4599950" y="2227738"/>
              <a:ext cx="18825" cy="88600"/>
            </a:xfrm>
            <a:custGeom>
              <a:rect b="b" l="l" r="r" t="t"/>
              <a:pathLst>
                <a:path extrusionOk="0" h="3544" w="753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4623825" y="2204838"/>
              <a:ext cx="10425" cy="69500"/>
            </a:xfrm>
            <a:custGeom>
              <a:rect b="b" l="l" r="r" t="t"/>
              <a:pathLst>
                <a:path extrusionOk="0" h="2780" w="417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4633375" y="2287213"/>
              <a:ext cx="9150" cy="21475"/>
            </a:xfrm>
            <a:custGeom>
              <a:rect b="b" l="l" r="r" t="t"/>
              <a:pathLst>
                <a:path extrusionOk="0" h="859" w="366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4647075" y="2247813"/>
              <a:ext cx="14475" cy="57600"/>
            </a:xfrm>
            <a:custGeom>
              <a:rect b="b" l="l" r="r" t="t"/>
              <a:pathLst>
                <a:path extrusionOk="0" h="2304" w="579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4663625" y="2276763"/>
              <a:ext cx="5750" cy="21300"/>
            </a:xfrm>
            <a:custGeom>
              <a:rect b="b" l="l" r="r" t="t"/>
              <a:pathLst>
                <a:path extrusionOk="0" h="852" w="23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4670950" y="2290738"/>
              <a:ext cx="5425" cy="15175"/>
            </a:xfrm>
            <a:custGeom>
              <a:rect b="b" l="l" r="r" t="t"/>
              <a:pathLst>
                <a:path extrusionOk="0" h="607" w="217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4397500" y="2234313"/>
              <a:ext cx="9250" cy="28375"/>
            </a:xfrm>
            <a:custGeom>
              <a:rect b="b" l="l" r="r" t="t"/>
              <a:pathLst>
                <a:path extrusionOk="0" h="1135" w="37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4404500" y="2258888"/>
              <a:ext cx="5125" cy="17750"/>
            </a:xfrm>
            <a:custGeom>
              <a:rect b="b" l="l" r="r" t="t"/>
              <a:pathLst>
                <a:path extrusionOk="0" h="710" w="205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4310925" y="2287863"/>
              <a:ext cx="6200" cy="19975"/>
            </a:xfrm>
            <a:custGeom>
              <a:rect b="b" l="l" r="r" t="t"/>
              <a:pathLst>
                <a:path extrusionOk="0" h="799" w="248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4318875" y="2290338"/>
              <a:ext cx="6400" cy="17600"/>
            </a:xfrm>
            <a:custGeom>
              <a:rect b="b" l="l" r="r" t="t"/>
              <a:pathLst>
                <a:path extrusionOk="0" h="704" w="256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328750" y="2287838"/>
              <a:ext cx="3825" cy="13650"/>
            </a:xfrm>
            <a:custGeom>
              <a:rect b="b" l="l" r="r" t="t"/>
              <a:pathLst>
                <a:path extrusionOk="0" h="546" w="153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337025" y="2286238"/>
              <a:ext cx="4475" cy="11175"/>
            </a:xfrm>
            <a:custGeom>
              <a:rect b="b" l="l" r="r" t="t"/>
              <a:pathLst>
                <a:path extrusionOk="0" h="447" w="179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344350" y="2283163"/>
              <a:ext cx="5750" cy="10175"/>
            </a:xfrm>
            <a:custGeom>
              <a:rect b="b" l="l" r="r" t="t"/>
              <a:pathLst>
                <a:path extrusionOk="0" h="407" w="23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5" name="Google Shape;405;p33"/>
          <p:cNvPicPr preferRelativeResize="0"/>
          <p:nvPr/>
        </p:nvPicPr>
        <p:blipFill rotWithShape="1">
          <a:blip r:embed="rId3">
            <a:alphaModFix/>
          </a:blip>
          <a:srcRect b="2940" l="11413" r="11413" t="9023"/>
          <a:stretch/>
        </p:blipFill>
        <p:spPr>
          <a:xfrm>
            <a:off x="5183775" y="1329738"/>
            <a:ext cx="3100200" cy="2357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6" name="Google Shape;406;p33"/>
          <p:cNvGrpSpPr/>
          <p:nvPr/>
        </p:nvGrpSpPr>
        <p:grpSpPr>
          <a:xfrm rot="1598054">
            <a:off x="7198322" y="1163456"/>
            <a:ext cx="1448123" cy="487776"/>
            <a:chOff x="6535470" y="1116157"/>
            <a:chExt cx="1448101" cy="487769"/>
          </a:xfrm>
        </p:grpSpPr>
        <p:sp>
          <p:nvSpPr>
            <p:cNvPr id="407" name="Google Shape;407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33"/>
          <p:cNvGrpSpPr/>
          <p:nvPr/>
        </p:nvGrpSpPr>
        <p:grpSpPr>
          <a:xfrm rot="1598054">
            <a:off x="4773922" y="3379306"/>
            <a:ext cx="1448123" cy="487776"/>
            <a:chOff x="6535470" y="1116157"/>
            <a:chExt cx="1448101" cy="487769"/>
          </a:xfrm>
        </p:grpSpPr>
        <p:sp>
          <p:nvSpPr>
            <p:cNvPr id="410" name="Google Shape;410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4"/>
          <p:cNvSpPr/>
          <p:nvPr/>
        </p:nvSpPr>
        <p:spPr>
          <a:xfrm>
            <a:off x="520662" y="443061"/>
            <a:ext cx="8144871" cy="4265239"/>
          </a:xfrm>
          <a:custGeom>
            <a:rect b="b" l="l" r="r" t="t"/>
            <a:pathLst>
              <a:path extrusionOk="0" h="12757" w="18719">
                <a:moveTo>
                  <a:pt x="27" y="0"/>
                </a:moveTo>
                <a:cubicBezTo>
                  <a:pt x="82" y="3861"/>
                  <a:pt x="132" y="7717"/>
                  <a:pt x="182" y="11578"/>
                </a:cubicBezTo>
                <a:cubicBezTo>
                  <a:pt x="118" y="11969"/>
                  <a:pt x="59" y="12365"/>
                  <a:pt x="0" y="12756"/>
                </a:cubicBezTo>
                <a:cubicBezTo>
                  <a:pt x="6162" y="12611"/>
                  <a:pt x="12429" y="12756"/>
                  <a:pt x="18586" y="12506"/>
                </a:cubicBezTo>
                <a:cubicBezTo>
                  <a:pt x="18718" y="8563"/>
                  <a:pt x="18623" y="4275"/>
                  <a:pt x="18527" y="332"/>
                </a:cubicBezTo>
                <a:cubicBezTo>
                  <a:pt x="17295" y="430"/>
                  <a:pt x="16059" y="479"/>
                  <a:pt x="14823" y="479"/>
                </a:cubicBezTo>
                <a:cubicBezTo>
                  <a:pt x="13587" y="479"/>
                  <a:pt x="12351" y="430"/>
                  <a:pt x="11119" y="332"/>
                </a:cubicBezTo>
                <a:cubicBezTo>
                  <a:pt x="10305" y="268"/>
                  <a:pt x="9486" y="182"/>
                  <a:pt x="8672" y="146"/>
                </a:cubicBezTo>
                <a:cubicBezTo>
                  <a:pt x="8297" y="129"/>
                  <a:pt x="7921" y="122"/>
                  <a:pt x="7545" y="122"/>
                </a:cubicBezTo>
                <a:cubicBezTo>
                  <a:pt x="6065" y="122"/>
                  <a:pt x="4579" y="228"/>
                  <a:pt x="3103" y="228"/>
                </a:cubicBezTo>
                <a:cubicBezTo>
                  <a:pt x="2071" y="228"/>
                  <a:pt x="1044" y="176"/>
                  <a:pt x="2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4"/>
          <p:cNvSpPr txBox="1"/>
          <p:nvPr>
            <p:ph idx="1" type="subTitle"/>
          </p:nvPr>
        </p:nvSpPr>
        <p:spPr>
          <a:xfrm>
            <a:off x="1407088" y="1164100"/>
            <a:ext cx="6067200" cy="21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Problem definition: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Michelin Star to most restaurant owners is the proof of success.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Is there any factors that a restaurant can adopt increase their chances of obtaining a Michelin Star? 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As a 1 Michelin Star restaurant is there any factors to adopt to rise up in stars?</a:t>
            </a:r>
            <a:endParaRPr sz="1500"/>
          </a:p>
        </p:txBody>
      </p:sp>
      <p:grpSp>
        <p:nvGrpSpPr>
          <p:cNvPr id="418" name="Google Shape;418;p34"/>
          <p:cNvGrpSpPr/>
          <p:nvPr/>
        </p:nvGrpSpPr>
        <p:grpSpPr>
          <a:xfrm>
            <a:off x="2022007" y="134992"/>
            <a:ext cx="4256911" cy="984386"/>
            <a:chOff x="2835857" y="74617"/>
            <a:chExt cx="4256911" cy="984386"/>
          </a:xfrm>
        </p:grpSpPr>
        <p:sp>
          <p:nvSpPr>
            <p:cNvPr id="419" name="Google Shape;419;p34"/>
            <p:cNvSpPr/>
            <p:nvPr/>
          </p:nvSpPr>
          <p:spPr>
            <a:xfrm>
              <a:off x="2835857" y="91232"/>
              <a:ext cx="3594239" cy="93080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3443376" y="74617"/>
              <a:ext cx="3649392" cy="984386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4"/>
          <p:cNvGrpSpPr/>
          <p:nvPr/>
        </p:nvGrpSpPr>
        <p:grpSpPr>
          <a:xfrm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422" name="Google Shape;422;p34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3" name="Google Shape;423;p34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424" name="Google Shape;424;p34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34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34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34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34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" name="Google Shape;429;p34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430" name="Google Shape;430;p34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4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34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34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4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34"/>
          <p:cNvGrpSpPr/>
          <p:nvPr/>
        </p:nvGrpSpPr>
        <p:grpSpPr>
          <a:xfrm rot="1355470">
            <a:off x="6679833" y="3685225"/>
            <a:ext cx="1575822" cy="523169"/>
            <a:chOff x="4088400" y="2002138"/>
            <a:chExt cx="542775" cy="180200"/>
          </a:xfrm>
        </p:grpSpPr>
        <p:sp>
          <p:nvSpPr>
            <p:cNvPr id="436" name="Google Shape;436;p34"/>
            <p:cNvSpPr/>
            <p:nvPr/>
          </p:nvSpPr>
          <p:spPr>
            <a:xfrm>
              <a:off x="4088400" y="2091088"/>
              <a:ext cx="348600" cy="91250"/>
            </a:xfrm>
            <a:custGeom>
              <a:rect b="b" l="l" r="r" t="t"/>
              <a:pathLst>
                <a:path extrusionOk="0" h="3650" w="13944">
                  <a:moveTo>
                    <a:pt x="179" y="466"/>
                  </a:moveTo>
                  <a:cubicBezTo>
                    <a:pt x="184" y="466"/>
                    <a:pt x="187" y="476"/>
                    <a:pt x="186" y="488"/>
                  </a:cubicBezTo>
                  <a:lnTo>
                    <a:pt x="186" y="488"/>
                  </a:lnTo>
                  <a:lnTo>
                    <a:pt x="179" y="466"/>
                  </a:lnTo>
                  <a:close/>
                  <a:moveTo>
                    <a:pt x="13597" y="251"/>
                  </a:moveTo>
                  <a:cubicBezTo>
                    <a:pt x="13352" y="809"/>
                    <a:pt x="13037" y="1344"/>
                    <a:pt x="12721" y="1828"/>
                  </a:cubicBezTo>
                  <a:cubicBezTo>
                    <a:pt x="12530" y="2121"/>
                    <a:pt x="12314" y="2389"/>
                    <a:pt x="12084" y="2580"/>
                  </a:cubicBezTo>
                  <a:lnTo>
                    <a:pt x="11983" y="2656"/>
                  </a:lnTo>
                  <a:lnTo>
                    <a:pt x="11893" y="2707"/>
                  </a:lnTo>
                  <a:cubicBezTo>
                    <a:pt x="11842" y="2745"/>
                    <a:pt x="11766" y="2758"/>
                    <a:pt x="11677" y="2783"/>
                  </a:cubicBezTo>
                  <a:lnTo>
                    <a:pt x="11575" y="2822"/>
                  </a:lnTo>
                  <a:cubicBezTo>
                    <a:pt x="11524" y="2834"/>
                    <a:pt x="11486" y="2834"/>
                    <a:pt x="11448" y="2847"/>
                  </a:cubicBezTo>
                  <a:lnTo>
                    <a:pt x="11206" y="2898"/>
                  </a:lnTo>
                  <a:cubicBezTo>
                    <a:pt x="10556" y="3025"/>
                    <a:pt x="9856" y="3051"/>
                    <a:pt x="9168" y="3089"/>
                  </a:cubicBezTo>
                  <a:cubicBezTo>
                    <a:pt x="8481" y="3140"/>
                    <a:pt x="7793" y="3216"/>
                    <a:pt x="7118" y="3280"/>
                  </a:cubicBezTo>
                  <a:cubicBezTo>
                    <a:pt x="6762" y="3318"/>
                    <a:pt x="6431" y="3318"/>
                    <a:pt x="6074" y="3318"/>
                  </a:cubicBezTo>
                  <a:cubicBezTo>
                    <a:pt x="5902" y="3325"/>
                    <a:pt x="5734" y="3328"/>
                    <a:pt x="5563" y="3328"/>
                  </a:cubicBezTo>
                  <a:cubicBezTo>
                    <a:pt x="5393" y="3328"/>
                    <a:pt x="5221" y="3325"/>
                    <a:pt x="5043" y="3318"/>
                  </a:cubicBezTo>
                  <a:cubicBezTo>
                    <a:pt x="4699" y="3305"/>
                    <a:pt x="4355" y="3280"/>
                    <a:pt x="4011" y="3267"/>
                  </a:cubicBezTo>
                  <a:cubicBezTo>
                    <a:pt x="3680" y="3242"/>
                    <a:pt x="3324" y="3216"/>
                    <a:pt x="3005" y="3153"/>
                  </a:cubicBezTo>
                  <a:cubicBezTo>
                    <a:pt x="2369" y="3025"/>
                    <a:pt x="1847" y="2567"/>
                    <a:pt x="1388" y="2070"/>
                  </a:cubicBezTo>
                  <a:cubicBezTo>
                    <a:pt x="1146" y="1816"/>
                    <a:pt x="943" y="1548"/>
                    <a:pt x="726" y="1281"/>
                  </a:cubicBezTo>
                  <a:cubicBezTo>
                    <a:pt x="624" y="1153"/>
                    <a:pt x="522" y="1013"/>
                    <a:pt x="433" y="861"/>
                  </a:cubicBezTo>
                  <a:cubicBezTo>
                    <a:pt x="382" y="797"/>
                    <a:pt x="331" y="733"/>
                    <a:pt x="281" y="657"/>
                  </a:cubicBezTo>
                  <a:lnTo>
                    <a:pt x="217" y="542"/>
                  </a:lnTo>
                  <a:lnTo>
                    <a:pt x="215" y="540"/>
                  </a:lnTo>
                  <a:lnTo>
                    <a:pt x="215" y="540"/>
                  </a:lnTo>
                  <a:cubicBezTo>
                    <a:pt x="495" y="587"/>
                    <a:pt x="745" y="632"/>
                    <a:pt x="1006" y="644"/>
                  </a:cubicBezTo>
                  <a:cubicBezTo>
                    <a:pt x="1146" y="670"/>
                    <a:pt x="1274" y="695"/>
                    <a:pt x="1401" y="708"/>
                  </a:cubicBezTo>
                  <a:cubicBezTo>
                    <a:pt x="1528" y="721"/>
                    <a:pt x="1656" y="733"/>
                    <a:pt x="1796" y="759"/>
                  </a:cubicBezTo>
                  <a:cubicBezTo>
                    <a:pt x="2369" y="797"/>
                    <a:pt x="2942" y="861"/>
                    <a:pt x="3515" y="886"/>
                  </a:cubicBezTo>
                  <a:cubicBezTo>
                    <a:pt x="3976" y="896"/>
                    <a:pt x="4437" y="931"/>
                    <a:pt x="4898" y="931"/>
                  </a:cubicBezTo>
                  <a:cubicBezTo>
                    <a:pt x="5010" y="931"/>
                    <a:pt x="5122" y="929"/>
                    <a:pt x="5234" y="924"/>
                  </a:cubicBezTo>
                  <a:cubicBezTo>
                    <a:pt x="5527" y="912"/>
                    <a:pt x="5807" y="912"/>
                    <a:pt x="6100" y="899"/>
                  </a:cubicBezTo>
                  <a:cubicBezTo>
                    <a:pt x="6380" y="873"/>
                    <a:pt x="6673" y="861"/>
                    <a:pt x="6953" y="861"/>
                  </a:cubicBezTo>
                  <a:cubicBezTo>
                    <a:pt x="8112" y="835"/>
                    <a:pt x="9258" y="822"/>
                    <a:pt x="10404" y="733"/>
                  </a:cubicBezTo>
                  <a:cubicBezTo>
                    <a:pt x="10977" y="682"/>
                    <a:pt x="11550" y="657"/>
                    <a:pt x="12123" y="555"/>
                  </a:cubicBezTo>
                  <a:cubicBezTo>
                    <a:pt x="12618" y="478"/>
                    <a:pt x="13104" y="344"/>
                    <a:pt x="13597" y="251"/>
                  </a:cubicBezTo>
                  <a:close/>
                  <a:moveTo>
                    <a:pt x="13813" y="1"/>
                  </a:moveTo>
                  <a:cubicBezTo>
                    <a:pt x="13801" y="1"/>
                    <a:pt x="13789" y="3"/>
                    <a:pt x="13778" y="7"/>
                  </a:cubicBezTo>
                  <a:cubicBezTo>
                    <a:pt x="13243" y="135"/>
                    <a:pt x="12670" y="148"/>
                    <a:pt x="12097" y="198"/>
                  </a:cubicBezTo>
                  <a:cubicBezTo>
                    <a:pt x="11524" y="249"/>
                    <a:pt x="10964" y="326"/>
                    <a:pt x="10391" y="389"/>
                  </a:cubicBezTo>
                  <a:cubicBezTo>
                    <a:pt x="9258" y="504"/>
                    <a:pt x="8112" y="580"/>
                    <a:pt x="6966" y="593"/>
                  </a:cubicBezTo>
                  <a:cubicBezTo>
                    <a:pt x="6393" y="593"/>
                    <a:pt x="5820" y="568"/>
                    <a:pt x="5247" y="530"/>
                  </a:cubicBezTo>
                  <a:lnTo>
                    <a:pt x="3528" y="504"/>
                  </a:lnTo>
                  <a:lnTo>
                    <a:pt x="1809" y="453"/>
                  </a:lnTo>
                  <a:cubicBezTo>
                    <a:pt x="1668" y="453"/>
                    <a:pt x="1516" y="440"/>
                    <a:pt x="1350" y="440"/>
                  </a:cubicBezTo>
                  <a:lnTo>
                    <a:pt x="13" y="440"/>
                  </a:lnTo>
                  <a:cubicBezTo>
                    <a:pt x="0" y="466"/>
                    <a:pt x="0" y="530"/>
                    <a:pt x="77" y="593"/>
                  </a:cubicBezTo>
                  <a:lnTo>
                    <a:pt x="90" y="631"/>
                  </a:lnTo>
                  <a:lnTo>
                    <a:pt x="128" y="695"/>
                  </a:lnTo>
                  <a:lnTo>
                    <a:pt x="191" y="797"/>
                  </a:lnTo>
                  <a:cubicBezTo>
                    <a:pt x="230" y="861"/>
                    <a:pt x="268" y="950"/>
                    <a:pt x="319" y="1026"/>
                  </a:cubicBezTo>
                  <a:cubicBezTo>
                    <a:pt x="395" y="1166"/>
                    <a:pt x="484" y="1332"/>
                    <a:pt x="586" y="1472"/>
                  </a:cubicBezTo>
                  <a:cubicBezTo>
                    <a:pt x="777" y="1752"/>
                    <a:pt x="981" y="2045"/>
                    <a:pt x="1223" y="2312"/>
                  </a:cubicBezTo>
                  <a:cubicBezTo>
                    <a:pt x="1465" y="2567"/>
                    <a:pt x="1719" y="2822"/>
                    <a:pt x="2000" y="3051"/>
                  </a:cubicBezTo>
                  <a:cubicBezTo>
                    <a:pt x="2292" y="3254"/>
                    <a:pt x="2623" y="3420"/>
                    <a:pt x="2993" y="3509"/>
                  </a:cubicBezTo>
                  <a:cubicBezTo>
                    <a:pt x="3337" y="3573"/>
                    <a:pt x="3693" y="3586"/>
                    <a:pt x="4037" y="3598"/>
                  </a:cubicBezTo>
                  <a:cubicBezTo>
                    <a:pt x="4368" y="3598"/>
                    <a:pt x="4724" y="3624"/>
                    <a:pt x="5068" y="3624"/>
                  </a:cubicBezTo>
                  <a:lnTo>
                    <a:pt x="6112" y="3624"/>
                  </a:lnTo>
                  <a:cubicBezTo>
                    <a:pt x="6333" y="3624"/>
                    <a:pt x="6559" y="3612"/>
                    <a:pt x="6792" y="3612"/>
                  </a:cubicBezTo>
                  <a:cubicBezTo>
                    <a:pt x="6908" y="3612"/>
                    <a:pt x="7025" y="3615"/>
                    <a:pt x="7144" y="3624"/>
                  </a:cubicBezTo>
                  <a:cubicBezTo>
                    <a:pt x="7500" y="3636"/>
                    <a:pt x="7844" y="3636"/>
                    <a:pt x="8188" y="3649"/>
                  </a:cubicBezTo>
                  <a:cubicBezTo>
                    <a:pt x="8544" y="3649"/>
                    <a:pt x="8888" y="3649"/>
                    <a:pt x="9245" y="3624"/>
                  </a:cubicBezTo>
                  <a:cubicBezTo>
                    <a:pt x="9576" y="3598"/>
                    <a:pt x="9932" y="3547"/>
                    <a:pt x="10276" y="3509"/>
                  </a:cubicBezTo>
                  <a:cubicBezTo>
                    <a:pt x="10620" y="3458"/>
                    <a:pt x="10964" y="3407"/>
                    <a:pt x="11320" y="3344"/>
                  </a:cubicBezTo>
                  <a:lnTo>
                    <a:pt x="11575" y="3280"/>
                  </a:lnTo>
                  <a:cubicBezTo>
                    <a:pt x="11600" y="3267"/>
                    <a:pt x="11651" y="3267"/>
                    <a:pt x="11690" y="3254"/>
                  </a:cubicBezTo>
                  <a:lnTo>
                    <a:pt x="11817" y="3204"/>
                  </a:lnTo>
                  <a:cubicBezTo>
                    <a:pt x="11919" y="3165"/>
                    <a:pt x="12008" y="3153"/>
                    <a:pt x="12097" y="3089"/>
                  </a:cubicBezTo>
                  <a:cubicBezTo>
                    <a:pt x="12135" y="3063"/>
                    <a:pt x="12174" y="3051"/>
                    <a:pt x="12224" y="3013"/>
                  </a:cubicBezTo>
                  <a:lnTo>
                    <a:pt x="12326" y="2911"/>
                  </a:lnTo>
                  <a:cubicBezTo>
                    <a:pt x="12632" y="2669"/>
                    <a:pt x="12836" y="2376"/>
                    <a:pt x="13027" y="2070"/>
                  </a:cubicBezTo>
                  <a:cubicBezTo>
                    <a:pt x="13421" y="1472"/>
                    <a:pt x="13663" y="835"/>
                    <a:pt x="13943" y="186"/>
                  </a:cubicBezTo>
                  <a:lnTo>
                    <a:pt x="13943" y="97"/>
                  </a:lnTo>
                  <a:cubicBezTo>
                    <a:pt x="13923" y="44"/>
                    <a:pt x="13867" y="1"/>
                    <a:pt x="1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>
              <a:off x="4088400" y="2026488"/>
              <a:ext cx="346700" cy="77700"/>
            </a:xfrm>
            <a:custGeom>
              <a:rect b="b" l="l" r="r" t="t"/>
              <a:pathLst>
                <a:path extrusionOk="0" h="3108" w="13868">
                  <a:moveTo>
                    <a:pt x="6549" y="1"/>
                  </a:moveTo>
                  <a:cubicBezTo>
                    <a:pt x="6006" y="1"/>
                    <a:pt x="5456" y="58"/>
                    <a:pt x="4915" y="134"/>
                  </a:cubicBezTo>
                  <a:cubicBezTo>
                    <a:pt x="4763" y="159"/>
                    <a:pt x="4597" y="172"/>
                    <a:pt x="4444" y="198"/>
                  </a:cubicBezTo>
                  <a:cubicBezTo>
                    <a:pt x="4279" y="236"/>
                    <a:pt x="4139" y="287"/>
                    <a:pt x="3973" y="350"/>
                  </a:cubicBezTo>
                  <a:cubicBezTo>
                    <a:pt x="3820" y="414"/>
                    <a:pt x="3680" y="478"/>
                    <a:pt x="3528" y="554"/>
                  </a:cubicBezTo>
                  <a:cubicBezTo>
                    <a:pt x="3387" y="631"/>
                    <a:pt x="3235" y="694"/>
                    <a:pt x="3082" y="758"/>
                  </a:cubicBezTo>
                  <a:cubicBezTo>
                    <a:pt x="2496" y="1013"/>
                    <a:pt x="1910" y="1280"/>
                    <a:pt x="1388" y="1649"/>
                  </a:cubicBezTo>
                  <a:cubicBezTo>
                    <a:pt x="854" y="2031"/>
                    <a:pt x="382" y="2464"/>
                    <a:pt x="13" y="3024"/>
                  </a:cubicBezTo>
                  <a:cubicBezTo>
                    <a:pt x="2" y="3047"/>
                    <a:pt x="1" y="3090"/>
                    <a:pt x="18" y="3090"/>
                  </a:cubicBezTo>
                  <a:cubicBezTo>
                    <a:pt x="21" y="3090"/>
                    <a:pt x="23" y="3089"/>
                    <a:pt x="26" y="3088"/>
                  </a:cubicBezTo>
                  <a:cubicBezTo>
                    <a:pt x="45" y="3101"/>
                    <a:pt x="70" y="3107"/>
                    <a:pt x="94" y="3107"/>
                  </a:cubicBezTo>
                  <a:cubicBezTo>
                    <a:pt x="118" y="3107"/>
                    <a:pt x="140" y="3101"/>
                    <a:pt x="153" y="3088"/>
                  </a:cubicBezTo>
                  <a:cubicBezTo>
                    <a:pt x="573" y="2642"/>
                    <a:pt x="1045" y="2222"/>
                    <a:pt x="1554" y="1878"/>
                  </a:cubicBezTo>
                  <a:cubicBezTo>
                    <a:pt x="2063" y="1509"/>
                    <a:pt x="2598" y="1178"/>
                    <a:pt x="3184" y="949"/>
                  </a:cubicBezTo>
                  <a:cubicBezTo>
                    <a:pt x="3324" y="885"/>
                    <a:pt x="3464" y="860"/>
                    <a:pt x="3629" y="822"/>
                  </a:cubicBezTo>
                  <a:lnTo>
                    <a:pt x="3846" y="771"/>
                  </a:lnTo>
                  <a:cubicBezTo>
                    <a:pt x="3935" y="758"/>
                    <a:pt x="4011" y="758"/>
                    <a:pt x="4088" y="745"/>
                  </a:cubicBezTo>
                  <a:cubicBezTo>
                    <a:pt x="4228" y="732"/>
                    <a:pt x="4393" y="694"/>
                    <a:pt x="4533" y="643"/>
                  </a:cubicBezTo>
                  <a:cubicBezTo>
                    <a:pt x="4674" y="618"/>
                    <a:pt x="4839" y="580"/>
                    <a:pt x="4979" y="541"/>
                  </a:cubicBezTo>
                  <a:cubicBezTo>
                    <a:pt x="5590" y="376"/>
                    <a:pt x="6202" y="363"/>
                    <a:pt x="6825" y="299"/>
                  </a:cubicBezTo>
                  <a:cubicBezTo>
                    <a:pt x="6985" y="293"/>
                    <a:pt x="7141" y="290"/>
                    <a:pt x="7297" y="290"/>
                  </a:cubicBezTo>
                  <a:cubicBezTo>
                    <a:pt x="7453" y="290"/>
                    <a:pt x="7609" y="293"/>
                    <a:pt x="7768" y="299"/>
                  </a:cubicBezTo>
                  <a:cubicBezTo>
                    <a:pt x="7921" y="312"/>
                    <a:pt x="8073" y="363"/>
                    <a:pt x="8226" y="389"/>
                  </a:cubicBezTo>
                  <a:cubicBezTo>
                    <a:pt x="8392" y="440"/>
                    <a:pt x="8532" y="440"/>
                    <a:pt x="8685" y="478"/>
                  </a:cubicBezTo>
                  <a:cubicBezTo>
                    <a:pt x="8990" y="516"/>
                    <a:pt x="9308" y="554"/>
                    <a:pt x="9614" y="618"/>
                  </a:cubicBezTo>
                  <a:cubicBezTo>
                    <a:pt x="9767" y="643"/>
                    <a:pt x="9932" y="669"/>
                    <a:pt x="10072" y="707"/>
                  </a:cubicBezTo>
                  <a:cubicBezTo>
                    <a:pt x="10213" y="745"/>
                    <a:pt x="10378" y="796"/>
                    <a:pt x="10518" y="834"/>
                  </a:cubicBezTo>
                  <a:cubicBezTo>
                    <a:pt x="10798" y="936"/>
                    <a:pt x="11091" y="1063"/>
                    <a:pt x="11359" y="1216"/>
                  </a:cubicBezTo>
                  <a:cubicBezTo>
                    <a:pt x="11499" y="1305"/>
                    <a:pt x="11651" y="1369"/>
                    <a:pt x="11779" y="1445"/>
                  </a:cubicBezTo>
                  <a:cubicBezTo>
                    <a:pt x="11919" y="1522"/>
                    <a:pt x="12059" y="1586"/>
                    <a:pt x="12186" y="1662"/>
                  </a:cubicBezTo>
                  <a:cubicBezTo>
                    <a:pt x="12734" y="1968"/>
                    <a:pt x="13243" y="2324"/>
                    <a:pt x="13702" y="2732"/>
                  </a:cubicBezTo>
                  <a:cubicBezTo>
                    <a:pt x="13725" y="2739"/>
                    <a:pt x="13748" y="2752"/>
                    <a:pt x="13771" y="2752"/>
                  </a:cubicBezTo>
                  <a:cubicBezTo>
                    <a:pt x="13786" y="2752"/>
                    <a:pt x="13801" y="2747"/>
                    <a:pt x="13816" y="2732"/>
                  </a:cubicBezTo>
                  <a:cubicBezTo>
                    <a:pt x="13842" y="2706"/>
                    <a:pt x="13867" y="2655"/>
                    <a:pt x="13829" y="2604"/>
                  </a:cubicBezTo>
                  <a:cubicBezTo>
                    <a:pt x="13447" y="2069"/>
                    <a:pt x="12938" y="1649"/>
                    <a:pt x="12403" y="1305"/>
                  </a:cubicBezTo>
                  <a:cubicBezTo>
                    <a:pt x="12110" y="1140"/>
                    <a:pt x="11842" y="962"/>
                    <a:pt x="11524" y="872"/>
                  </a:cubicBezTo>
                  <a:lnTo>
                    <a:pt x="11295" y="796"/>
                  </a:lnTo>
                  <a:cubicBezTo>
                    <a:pt x="11218" y="771"/>
                    <a:pt x="11142" y="758"/>
                    <a:pt x="11066" y="732"/>
                  </a:cubicBezTo>
                  <a:cubicBezTo>
                    <a:pt x="11002" y="694"/>
                    <a:pt x="10913" y="681"/>
                    <a:pt x="10836" y="643"/>
                  </a:cubicBezTo>
                  <a:cubicBezTo>
                    <a:pt x="10773" y="618"/>
                    <a:pt x="10696" y="580"/>
                    <a:pt x="10620" y="567"/>
                  </a:cubicBezTo>
                  <a:cubicBezTo>
                    <a:pt x="10009" y="363"/>
                    <a:pt x="9385" y="198"/>
                    <a:pt x="8748" y="70"/>
                  </a:cubicBezTo>
                  <a:cubicBezTo>
                    <a:pt x="8595" y="45"/>
                    <a:pt x="8430" y="45"/>
                    <a:pt x="8277" y="45"/>
                  </a:cubicBezTo>
                  <a:cubicBezTo>
                    <a:pt x="8112" y="58"/>
                    <a:pt x="7959" y="58"/>
                    <a:pt x="7793" y="58"/>
                  </a:cubicBezTo>
                  <a:cubicBezTo>
                    <a:pt x="7750" y="59"/>
                    <a:pt x="7706" y="60"/>
                    <a:pt x="7663" y="60"/>
                  </a:cubicBezTo>
                  <a:cubicBezTo>
                    <a:pt x="7388" y="60"/>
                    <a:pt x="7113" y="29"/>
                    <a:pt x="6838" y="7"/>
                  </a:cubicBezTo>
                  <a:cubicBezTo>
                    <a:pt x="6742" y="3"/>
                    <a:pt x="6646" y="1"/>
                    <a:pt x="6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>
              <a:off x="4222725" y="2002138"/>
              <a:ext cx="55425" cy="32150"/>
            </a:xfrm>
            <a:custGeom>
              <a:rect b="b" l="l" r="r" t="t"/>
              <a:pathLst>
                <a:path extrusionOk="0" h="1286" w="2217">
                  <a:moveTo>
                    <a:pt x="1070" y="0"/>
                  </a:moveTo>
                  <a:cubicBezTo>
                    <a:pt x="930" y="0"/>
                    <a:pt x="790" y="0"/>
                    <a:pt x="638" y="13"/>
                  </a:cubicBezTo>
                  <a:cubicBezTo>
                    <a:pt x="561" y="26"/>
                    <a:pt x="497" y="26"/>
                    <a:pt x="408" y="64"/>
                  </a:cubicBezTo>
                  <a:cubicBezTo>
                    <a:pt x="383" y="64"/>
                    <a:pt x="357" y="77"/>
                    <a:pt x="319" y="89"/>
                  </a:cubicBezTo>
                  <a:cubicBezTo>
                    <a:pt x="294" y="115"/>
                    <a:pt x="256" y="140"/>
                    <a:pt x="230" y="178"/>
                  </a:cubicBezTo>
                  <a:cubicBezTo>
                    <a:pt x="192" y="191"/>
                    <a:pt x="179" y="204"/>
                    <a:pt x="166" y="242"/>
                  </a:cubicBezTo>
                  <a:lnTo>
                    <a:pt x="128" y="306"/>
                  </a:lnTo>
                  <a:cubicBezTo>
                    <a:pt x="39" y="471"/>
                    <a:pt x="1" y="624"/>
                    <a:pt x="1" y="764"/>
                  </a:cubicBezTo>
                  <a:cubicBezTo>
                    <a:pt x="1" y="917"/>
                    <a:pt x="1" y="1070"/>
                    <a:pt x="65" y="1210"/>
                  </a:cubicBezTo>
                  <a:cubicBezTo>
                    <a:pt x="90" y="1223"/>
                    <a:pt x="103" y="1248"/>
                    <a:pt x="128" y="1273"/>
                  </a:cubicBezTo>
                  <a:cubicBezTo>
                    <a:pt x="148" y="1282"/>
                    <a:pt x="170" y="1286"/>
                    <a:pt x="191" y="1286"/>
                  </a:cubicBezTo>
                  <a:cubicBezTo>
                    <a:pt x="236" y="1286"/>
                    <a:pt x="280" y="1266"/>
                    <a:pt x="306" y="1223"/>
                  </a:cubicBezTo>
                  <a:cubicBezTo>
                    <a:pt x="383" y="1095"/>
                    <a:pt x="434" y="968"/>
                    <a:pt x="459" y="841"/>
                  </a:cubicBezTo>
                  <a:cubicBezTo>
                    <a:pt x="510" y="726"/>
                    <a:pt x="523" y="599"/>
                    <a:pt x="548" y="509"/>
                  </a:cubicBezTo>
                  <a:lnTo>
                    <a:pt x="548" y="471"/>
                  </a:lnTo>
                  <a:cubicBezTo>
                    <a:pt x="574" y="459"/>
                    <a:pt x="638" y="446"/>
                    <a:pt x="701" y="420"/>
                  </a:cubicBezTo>
                  <a:cubicBezTo>
                    <a:pt x="816" y="408"/>
                    <a:pt x="956" y="395"/>
                    <a:pt x="1083" y="382"/>
                  </a:cubicBezTo>
                  <a:cubicBezTo>
                    <a:pt x="1211" y="369"/>
                    <a:pt x="1351" y="331"/>
                    <a:pt x="1478" y="331"/>
                  </a:cubicBezTo>
                  <a:cubicBezTo>
                    <a:pt x="1542" y="331"/>
                    <a:pt x="1605" y="331"/>
                    <a:pt x="1669" y="344"/>
                  </a:cubicBezTo>
                  <a:cubicBezTo>
                    <a:pt x="1707" y="344"/>
                    <a:pt x="1733" y="369"/>
                    <a:pt x="1758" y="382"/>
                  </a:cubicBezTo>
                  <a:cubicBezTo>
                    <a:pt x="1771" y="395"/>
                    <a:pt x="1771" y="395"/>
                    <a:pt x="1771" y="408"/>
                  </a:cubicBezTo>
                  <a:cubicBezTo>
                    <a:pt x="1784" y="446"/>
                    <a:pt x="1784" y="509"/>
                    <a:pt x="1809" y="560"/>
                  </a:cubicBezTo>
                  <a:lnTo>
                    <a:pt x="1847" y="726"/>
                  </a:lnTo>
                  <a:cubicBezTo>
                    <a:pt x="1885" y="853"/>
                    <a:pt x="1911" y="981"/>
                    <a:pt x="1962" y="1108"/>
                  </a:cubicBezTo>
                  <a:cubicBezTo>
                    <a:pt x="1975" y="1159"/>
                    <a:pt x="2000" y="1172"/>
                    <a:pt x="2038" y="1197"/>
                  </a:cubicBezTo>
                  <a:cubicBezTo>
                    <a:pt x="2045" y="1198"/>
                    <a:pt x="2052" y="1199"/>
                    <a:pt x="2058" y="1199"/>
                  </a:cubicBezTo>
                  <a:cubicBezTo>
                    <a:pt x="2115" y="1199"/>
                    <a:pt x="2167" y="1152"/>
                    <a:pt x="2178" y="1095"/>
                  </a:cubicBezTo>
                  <a:cubicBezTo>
                    <a:pt x="2216" y="942"/>
                    <a:pt x="2216" y="790"/>
                    <a:pt x="2204" y="650"/>
                  </a:cubicBezTo>
                  <a:cubicBezTo>
                    <a:pt x="2191" y="509"/>
                    <a:pt x="2140" y="344"/>
                    <a:pt x="2000" y="204"/>
                  </a:cubicBezTo>
                  <a:cubicBezTo>
                    <a:pt x="1962" y="178"/>
                    <a:pt x="1898" y="140"/>
                    <a:pt x="1847" y="127"/>
                  </a:cubicBezTo>
                  <a:cubicBezTo>
                    <a:pt x="1809" y="115"/>
                    <a:pt x="1758" y="89"/>
                    <a:pt x="1720" y="89"/>
                  </a:cubicBezTo>
                  <a:lnTo>
                    <a:pt x="1503" y="64"/>
                  </a:lnTo>
                  <a:cubicBezTo>
                    <a:pt x="1363" y="26"/>
                    <a:pt x="121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4422650" y="2071838"/>
              <a:ext cx="208525" cy="48925"/>
            </a:xfrm>
            <a:custGeom>
              <a:rect b="b" l="l" r="r" t="t"/>
              <a:pathLst>
                <a:path extrusionOk="0" h="1957" w="8341">
                  <a:moveTo>
                    <a:pt x="6383" y="9"/>
                  </a:moveTo>
                  <a:cubicBezTo>
                    <a:pt x="6110" y="9"/>
                    <a:pt x="5841" y="28"/>
                    <a:pt x="5565" y="77"/>
                  </a:cubicBezTo>
                  <a:cubicBezTo>
                    <a:pt x="5221" y="154"/>
                    <a:pt x="4890" y="255"/>
                    <a:pt x="4534" y="281"/>
                  </a:cubicBezTo>
                  <a:cubicBezTo>
                    <a:pt x="3846" y="383"/>
                    <a:pt x="3146" y="408"/>
                    <a:pt x="2471" y="510"/>
                  </a:cubicBezTo>
                  <a:cubicBezTo>
                    <a:pt x="1783" y="599"/>
                    <a:pt x="1096" y="714"/>
                    <a:pt x="408" y="867"/>
                  </a:cubicBezTo>
                  <a:cubicBezTo>
                    <a:pt x="370" y="867"/>
                    <a:pt x="332" y="918"/>
                    <a:pt x="319" y="981"/>
                  </a:cubicBezTo>
                  <a:cubicBezTo>
                    <a:pt x="319" y="1032"/>
                    <a:pt x="370" y="1058"/>
                    <a:pt x="408" y="1058"/>
                  </a:cubicBezTo>
                  <a:cubicBezTo>
                    <a:pt x="1108" y="994"/>
                    <a:pt x="1796" y="918"/>
                    <a:pt x="2483" y="828"/>
                  </a:cubicBezTo>
                  <a:cubicBezTo>
                    <a:pt x="3171" y="727"/>
                    <a:pt x="3846" y="599"/>
                    <a:pt x="4534" y="536"/>
                  </a:cubicBezTo>
                  <a:cubicBezTo>
                    <a:pt x="4644" y="527"/>
                    <a:pt x="4757" y="524"/>
                    <a:pt x="4872" y="524"/>
                  </a:cubicBezTo>
                  <a:cubicBezTo>
                    <a:pt x="5101" y="524"/>
                    <a:pt x="5336" y="536"/>
                    <a:pt x="5565" y="536"/>
                  </a:cubicBezTo>
                  <a:cubicBezTo>
                    <a:pt x="5921" y="536"/>
                    <a:pt x="6265" y="510"/>
                    <a:pt x="6609" y="459"/>
                  </a:cubicBezTo>
                  <a:cubicBezTo>
                    <a:pt x="6781" y="440"/>
                    <a:pt x="6956" y="431"/>
                    <a:pt x="7125" y="431"/>
                  </a:cubicBezTo>
                  <a:cubicBezTo>
                    <a:pt x="7293" y="431"/>
                    <a:pt x="7456" y="440"/>
                    <a:pt x="7602" y="459"/>
                  </a:cubicBezTo>
                  <a:cubicBezTo>
                    <a:pt x="7857" y="459"/>
                    <a:pt x="7984" y="727"/>
                    <a:pt x="7946" y="1019"/>
                  </a:cubicBezTo>
                  <a:cubicBezTo>
                    <a:pt x="7921" y="1147"/>
                    <a:pt x="7844" y="1300"/>
                    <a:pt x="7768" y="1414"/>
                  </a:cubicBezTo>
                  <a:lnTo>
                    <a:pt x="7704" y="1440"/>
                  </a:lnTo>
                  <a:cubicBezTo>
                    <a:pt x="7666" y="1465"/>
                    <a:pt x="7628" y="1478"/>
                    <a:pt x="7590" y="1478"/>
                  </a:cubicBezTo>
                  <a:cubicBezTo>
                    <a:pt x="7513" y="1491"/>
                    <a:pt x="7411" y="1503"/>
                    <a:pt x="7335" y="1503"/>
                  </a:cubicBezTo>
                  <a:cubicBezTo>
                    <a:pt x="7182" y="1503"/>
                    <a:pt x="7004" y="1503"/>
                    <a:pt x="6826" y="1491"/>
                  </a:cubicBezTo>
                  <a:cubicBezTo>
                    <a:pt x="6673" y="1491"/>
                    <a:pt x="6494" y="1491"/>
                    <a:pt x="6316" y="1503"/>
                  </a:cubicBezTo>
                  <a:cubicBezTo>
                    <a:pt x="5629" y="1554"/>
                    <a:pt x="4954" y="1592"/>
                    <a:pt x="4253" y="1605"/>
                  </a:cubicBezTo>
                  <a:cubicBezTo>
                    <a:pt x="4135" y="1605"/>
                    <a:pt x="4016" y="1611"/>
                    <a:pt x="3897" y="1611"/>
                  </a:cubicBezTo>
                  <a:cubicBezTo>
                    <a:pt x="3837" y="1611"/>
                    <a:pt x="3778" y="1609"/>
                    <a:pt x="3719" y="1605"/>
                  </a:cubicBezTo>
                  <a:lnTo>
                    <a:pt x="3197" y="1554"/>
                  </a:lnTo>
                  <a:cubicBezTo>
                    <a:pt x="3031" y="1529"/>
                    <a:pt x="2859" y="1522"/>
                    <a:pt x="2686" y="1522"/>
                  </a:cubicBezTo>
                  <a:cubicBezTo>
                    <a:pt x="2512" y="1522"/>
                    <a:pt x="2337" y="1529"/>
                    <a:pt x="2165" y="1529"/>
                  </a:cubicBezTo>
                  <a:cubicBezTo>
                    <a:pt x="1465" y="1541"/>
                    <a:pt x="777" y="1554"/>
                    <a:pt x="77" y="1605"/>
                  </a:cubicBezTo>
                  <a:cubicBezTo>
                    <a:pt x="51" y="1605"/>
                    <a:pt x="0" y="1631"/>
                    <a:pt x="0" y="1682"/>
                  </a:cubicBezTo>
                  <a:cubicBezTo>
                    <a:pt x="0" y="1732"/>
                    <a:pt x="26" y="1783"/>
                    <a:pt x="77" y="1783"/>
                  </a:cubicBezTo>
                  <a:cubicBezTo>
                    <a:pt x="777" y="1860"/>
                    <a:pt x="1465" y="1911"/>
                    <a:pt x="2165" y="1936"/>
                  </a:cubicBezTo>
                  <a:cubicBezTo>
                    <a:pt x="2374" y="1944"/>
                    <a:pt x="2588" y="1956"/>
                    <a:pt x="2800" y="1956"/>
                  </a:cubicBezTo>
                  <a:cubicBezTo>
                    <a:pt x="2937" y="1956"/>
                    <a:pt x="3074" y="1951"/>
                    <a:pt x="3209" y="1936"/>
                  </a:cubicBezTo>
                  <a:cubicBezTo>
                    <a:pt x="3388" y="1936"/>
                    <a:pt x="3566" y="1911"/>
                    <a:pt x="3744" y="1911"/>
                  </a:cubicBezTo>
                  <a:lnTo>
                    <a:pt x="4266" y="1911"/>
                  </a:lnTo>
                  <a:cubicBezTo>
                    <a:pt x="4954" y="1911"/>
                    <a:pt x="5654" y="1923"/>
                    <a:pt x="6354" y="1923"/>
                  </a:cubicBezTo>
                  <a:cubicBezTo>
                    <a:pt x="6520" y="1923"/>
                    <a:pt x="6698" y="1911"/>
                    <a:pt x="6876" y="1873"/>
                  </a:cubicBezTo>
                  <a:cubicBezTo>
                    <a:pt x="7042" y="1847"/>
                    <a:pt x="7220" y="1796"/>
                    <a:pt x="7399" y="1758"/>
                  </a:cubicBezTo>
                  <a:cubicBezTo>
                    <a:pt x="7500" y="1745"/>
                    <a:pt x="7577" y="1732"/>
                    <a:pt x="7666" y="1720"/>
                  </a:cubicBezTo>
                  <a:cubicBezTo>
                    <a:pt x="7717" y="1720"/>
                    <a:pt x="7768" y="1694"/>
                    <a:pt x="7819" y="1682"/>
                  </a:cubicBezTo>
                  <a:cubicBezTo>
                    <a:pt x="7857" y="1656"/>
                    <a:pt x="7908" y="1656"/>
                    <a:pt x="7984" y="1592"/>
                  </a:cubicBezTo>
                  <a:lnTo>
                    <a:pt x="8022" y="1554"/>
                  </a:lnTo>
                  <a:lnTo>
                    <a:pt x="8035" y="1529"/>
                  </a:lnTo>
                  <a:cubicBezTo>
                    <a:pt x="8048" y="1491"/>
                    <a:pt x="8073" y="1478"/>
                    <a:pt x="8086" y="1465"/>
                  </a:cubicBezTo>
                  <a:cubicBezTo>
                    <a:pt x="8112" y="1414"/>
                    <a:pt x="8150" y="1376"/>
                    <a:pt x="8163" y="1338"/>
                  </a:cubicBezTo>
                  <a:cubicBezTo>
                    <a:pt x="8213" y="1249"/>
                    <a:pt x="8239" y="1159"/>
                    <a:pt x="8277" y="1058"/>
                  </a:cubicBezTo>
                  <a:cubicBezTo>
                    <a:pt x="8341" y="867"/>
                    <a:pt x="8341" y="650"/>
                    <a:pt x="8239" y="446"/>
                  </a:cubicBezTo>
                  <a:cubicBezTo>
                    <a:pt x="8201" y="332"/>
                    <a:pt x="8112" y="230"/>
                    <a:pt x="8022" y="166"/>
                  </a:cubicBezTo>
                  <a:cubicBezTo>
                    <a:pt x="7972" y="141"/>
                    <a:pt x="7895" y="103"/>
                    <a:pt x="7844" y="90"/>
                  </a:cubicBezTo>
                  <a:cubicBezTo>
                    <a:pt x="7793" y="90"/>
                    <a:pt x="7755" y="64"/>
                    <a:pt x="7704" y="64"/>
                  </a:cubicBezTo>
                  <a:cubicBezTo>
                    <a:pt x="7322" y="1"/>
                    <a:pt x="6966" y="26"/>
                    <a:pt x="6622" y="13"/>
                  </a:cubicBezTo>
                  <a:cubicBezTo>
                    <a:pt x="6542" y="11"/>
                    <a:pt x="6462" y="9"/>
                    <a:pt x="638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4492675" y="2085163"/>
              <a:ext cx="12450" cy="31500"/>
            </a:xfrm>
            <a:custGeom>
              <a:rect b="b" l="l" r="r" t="t"/>
              <a:pathLst>
                <a:path extrusionOk="0" h="1260" w="498">
                  <a:moveTo>
                    <a:pt x="154" y="0"/>
                  </a:moveTo>
                  <a:cubicBezTo>
                    <a:pt x="94" y="0"/>
                    <a:pt x="25" y="39"/>
                    <a:pt x="14" y="117"/>
                  </a:cubicBezTo>
                  <a:lnTo>
                    <a:pt x="14" y="130"/>
                  </a:lnTo>
                  <a:cubicBezTo>
                    <a:pt x="1" y="219"/>
                    <a:pt x="1" y="321"/>
                    <a:pt x="1" y="397"/>
                  </a:cubicBezTo>
                  <a:cubicBezTo>
                    <a:pt x="1" y="474"/>
                    <a:pt x="1" y="576"/>
                    <a:pt x="14" y="652"/>
                  </a:cubicBezTo>
                  <a:cubicBezTo>
                    <a:pt x="26" y="754"/>
                    <a:pt x="39" y="830"/>
                    <a:pt x="64" y="907"/>
                  </a:cubicBezTo>
                  <a:cubicBezTo>
                    <a:pt x="77" y="983"/>
                    <a:pt x="90" y="1072"/>
                    <a:pt x="128" y="1161"/>
                  </a:cubicBezTo>
                  <a:lnTo>
                    <a:pt x="128" y="1174"/>
                  </a:lnTo>
                  <a:cubicBezTo>
                    <a:pt x="128" y="1199"/>
                    <a:pt x="141" y="1225"/>
                    <a:pt x="166" y="1238"/>
                  </a:cubicBezTo>
                  <a:cubicBezTo>
                    <a:pt x="195" y="1252"/>
                    <a:pt x="224" y="1259"/>
                    <a:pt x="250" y="1259"/>
                  </a:cubicBezTo>
                  <a:cubicBezTo>
                    <a:pt x="295" y="1259"/>
                    <a:pt x="333" y="1239"/>
                    <a:pt x="357" y="1199"/>
                  </a:cubicBezTo>
                  <a:cubicBezTo>
                    <a:pt x="434" y="1098"/>
                    <a:pt x="459" y="996"/>
                    <a:pt x="472" y="894"/>
                  </a:cubicBezTo>
                  <a:cubicBezTo>
                    <a:pt x="497" y="792"/>
                    <a:pt x="497" y="690"/>
                    <a:pt x="472" y="588"/>
                  </a:cubicBezTo>
                  <a:cubicBezTo>
                    <a:pt x="472" y="499"/>
                    <a:pt x="446" y="397"/>
                    <a:pt x="408" y="308"/>
                  </a:cubicBezTo>
                  <a:cubicBezTo>
                    <a:pt x="383" y="206"/>
                    <a:pt x="332" y="117"/>
                    <a:pt x="255" y="41"/>
                  </a:cubicBezTo>
                  <a:cubicBezTo>
                    <a:pt x="243" y="15"/>
                    <a:pt x="217" y="3"/>
                    <a:pt x="179" y="3"/>
                  </a:cubicBezTo>
                  <a:cubicBezTo>
                    <a:pt x="171" y="1"/>
                    <a:pt x="16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4102400" y="2117213"/>
              <a:ext cx="32050" cy="5925"/>
            </a:xfrm>
            <a:custGeom>
              <a:rect b="b" l="l" r="r" t="t"/>
              <a:pathLst>
                <a:path extrusionOk="0" h="237" w="1282">
                  <a:moveTo>
                    <a:pt x="146" y="1"/>
                  </a:moveTo>
                  <a:cubicBezTo>
                    <a:pt x="119" y="1"/>
                    <a:pt x="91" y="2"/>
                    <a:pt x="64" y="7"/>
                  </a:cubicBezTo>
                  <a:cubicBezTo>
                    <a:pt x="13" y="7"/>
                    <a:pt x="1" y="108"/>
                    <a:pt x="39" y="121"/>
                  </a:cubicBezTo>
                  <a:cubicBezTo>
                    <a:pt x="203" y="203"/>
                    <a:pt x="393" y="237"/>
                    <a:pt x="586" y="237"/>
                  </a:cubicBezTo>
                  <a:cubicBezTo>
                    <a:pt x="813" y="237"/>
                    <a:pt x="1043" y="190"/>
                    <a:pt x="1236" y="121"/>
                  </a:cubicBezTo>
                  <a:cubicBezTo>
                    <a:pt x="1281" y="110"/>
                    <a:pt x="1276" y="28"/>
                    <a:pt x="1230" y="28"/>
                  </a:cubicBezTo>
                  <a:cubicBezTo>
                    <a:pt x="1224" y="28"/>
                    <a:pt x="1217" y="29"/>
                    <a:pt x="1210" y="32"/>
                  </a:cubicBezTo>
                  <a:cubicBezTo>
                    <a:pt x="1081" y="68"/>
                    <a:pt x="964" y="84"/>
                    <a:pt x="848" y="84"/>
                  </a:cubicBezTo>
                  <a:cubicBezTo>
                    <a:pt x="758" y="84"/>
                    <a:pt x="668" y="74"/>
                    <a:pt x="574" y="58"/>
                  </a:cubicBezTo>
                  <a:cubicBezTo>
                    <a:pt x="425" y="47"/>
                    <a:pt x="284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4"/>
            <p:cNvSpPr/>
            <p:nvPr/>
          </p:nvSpPr>
          <p:spPr>
            <a:xfrm>
              <a:off x="4108775" y="2129588"/>
              <a:ext cx="29625" cy="6550"/>
            </a:xfrm>
            <a:custGeom>
              <a:rect b="b" l="l" r="r" t="t"/>
              <a:pathLst>
                <a:path extrusionOk="0" h="262" w="1185">
                  <a:moveTo>
                    <a:pt x="680" y="1"/>
                  </a:moveTo>
                  <a:cubicBezTo>
                    <a:pt x="460" y="1"/>
                    <a:pt x="231" y="35"/>
                    <a:pt x="39" y="85"/>
                  </a:cubicBezTo>
                  <a:cubicBezTo>
                    <a:pt x="0" y="110"/>
                    <a:pt x="0" y="174"/>
                    <a:pt x="39" y="186"/>
                  </a:cubicBezTo>
                  <a:cubicBezTo>
                    <a:pt x="206" y="230"/>
                    <a:pt x="404" y="261"/>
                    <a:pt x="599" y="261"/>
                  </a:cubicBezTo>
                  <a:cubicBezTo>
                    <a:pt x="803" y="261"/>
                    <a:pt x="1003" y="227"/>
                    <a:pt x="1159" y="136"/>
                  </a:cubicBezTo>
                  <a:cubicBezTo>
                    <a:pt x="1185" y="136"/>
                    <a:pt x="1172" y="85"/>
                    <a:pt x="1159" y="72"/>
                  </a:cubicBezTo>
                  <a:cubicBezTo>
                    <a:pt x="1019" y="22"/>
                    <a:pt x="852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4118675" y="2144363"/>
              <a:ext cx="28950" cy="8175"/>
            </a:xfrm>
            <a:custGeom>
              <a:rect b="b" l="l" r="r" t="t"/>
              <a:pathLst>
                <a:path extrusionOk="0" h="327" w="1158">
                  <a:moveTo>
                    <a:pt x="76" y="1"/>
                  </a:moveTo>
                  <a:cubicBezTo>
                    <a:pt x="40" y="1"/>
                    <a:pt x="0" y="45"/>
                    <a:pt x="12" y="79"/>
                  </a:cubicBezTo>
                  <a:cubicBezTo>
                    <a:pt x="71" y="268"/>
                    <a:pt x="229" y="327"/>
                    <a:pt x="414" y="327"/>
                  </a:cubicBezTo>
                  <a:cubicBezTo>
                    <a:pt x="666" y="327"/>
                    <a:pt x="969" y="218"/>
                    <a:pt x="1145" y="181"/>
                  </a:cubicBezTo>
                  <a:cubicBezTo>
                    <a:pt x="1158" y="181"/>
                    <a:pt x="1158" y="156"/>
                    <a:pt x="1120" y="156"/>
                  </a:cubicBezTo>
                  <a:cubicBezTo>
                    <a:pt x="967" y="118"/>
                    <a:pt x="801" y="118"/>
                    <a:pt x="648" y="118"/>
                  </a:cubicBezTo>
                  <a:cubicBezTo>
                    <a:pt x="631" y="119"/>
                    <a:pt x="613" y="119"/>
                    <a:pt x="596" y="119"/>
                  </a:cubicBezTo>
                  <a:cubicBezTo>
                    <a:pt x="416" y="119"/>
                    <a:pt x="263" y="61"/>
                    <a:pt x="88" y="3"/>
                  </a:cubicBezTo>
                  <a:cubicBezTo>
                    <a:pt x="84" y="2"/>
                    <a:pt x="8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4132300" y="2155238"/>
              <a:ext cx="30300" cy="8100"/>
            </a:xfrm>
            <a:custGeom>
              <a:rect b="b" l="l" r="r" t="t"/>
              <a:pathLst>
                <a:path extrusionOk="0" h="324" w="1212">
                  <a:moveTo>
                    <a:pt x="1173" y="1"/>
                  </a:moveTo>
                  <a:cubicBezTo>
                    <a:pt x="982" y="39"/>
                    <a:pt x="778" y="65"/>
                    <a:pt x="575" y="77"/>
                  </a:cubicBezTo>
                  <a:cubicBezTo>
                    <a:pt x="549" y="82"/>
                    <a:pt x="522" y="83"/>
                    <a:pt x="496" y="83"/>
                  </a:cubicBezTo>
                  <a:cubicBezTo>
                    <a:pt x="381" y="83"/>
                    <a:pt x="261" y="50"/>
                    <a:pt x="146" y="50"/>
                  </a:cubicBezTo>
                  <a:cubicBezTo>
                    <a:pt x="132" y="50"/>
                    <a:pt x="118" y="51"/>
                    <a:pt x="103" y="52"/>
                  </a:cubicBezTo>
                  <a:cubicBezTo>
                    <a:pt x="65" y="52"/>
                    <a:pt x="53" y="77"/>
                    <a:pt x="53" y="90"/>
                  </a:cubicBezTo>
                  <a:cubicBezTo>
                    <a:pt x="1" y="287"/>
                    <a:pt x="227" y="324"/>
                    <a:pt x="389" y="324"/>
                  </a:cubicBezTo>
                  <a:cubicBezTo>
                    <a:pt x="426" y="324"/>
                    <a:pt x="459" y="322"/>
                    <a:pt x="485" y="319"/>
                  </a:cubicBezTo>
                  <a:cubicBezTo>
                    <a:pt x="740" y="281"/>
                    <a:pt x="982" y="179"/>
                    <a:pt x="1199" y="52"/>
                  </a:cubicBezTo>
                  <a:cubicBezTo>
                    <a:pt x="1211" y="39"/>
                    <a:pt x="1186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>
              <a:off x="4145375" y="2164488"/>
              <a:ext cx="29300" cy="7075"/>
            </a:xfrm>
            <a:custGeom>
              <a:rect b="b" l="l" r="r" t="t"/>
              <a:pathLst>
                <a:path extrusionOk="0" h="283" w="1172">
                  <a:moveTo>
                    <a:pt x="1147" y="0"/>
                  </a:moveTo>
                  <a:cubicBezTo>
                    <a:pt x="930" y="26"/>
                    <a:pt x="726" y="51"/>
                    <a:pt x="523" y="64"/>
                  </a:cubicBezTo>
                  <a:cubicBezTo>
                    <a:pt x="357" y="77"/>
                    <a:pt x="166" y="51"/>
                    <a:pt x="26" y="140"/>
                  </a:cubicBezTo>
                  <a:cubicBezTo>
                    <a:pt x="1" y="153"/>
                    <a:pt x="1" y="217"/>
                    <a:pt x="26" y="242"/>
                  </a:cubicBezTo>
                  <a:cubicBezTo>
                    <a:pt x="81" y="272"/>
                    <a:pt x="138" y="282"/>
                    <a:pt x="196" y="282"/>
                  </a:cubicBezTo>
                  <a:cubicBezTo>
                    <a:pt x="286" y="282"/>
                    <a:pt x="379" y="258"/>
                    <a:pt x="472" y="242"/>
                  </a:cubicBezTo>
                  <a:cubicBezTo>
                    <a:pt x="714" y="191"/>
                    <a:pt x="930" y="115"/>
                    <a:pt x="1159" y="13"/>
                  </a:cubicBezTo>
                  <a:cubicBezTo>
                    <a:pt x="1162" y="15"/>
                    <a:pt x="1164" y="16"/>
                    <a:pt x="1165" y="16"/>
                  </a:cubicBezTo>
                  <a:cubicBezTo>
                    <a:pt x="1171" y="16"/>
                    <a:pt x="1167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>
              <a:off x="4368525" y="2110613"/>
              <a:ext cx="15625" cy="9925"/>
            </a:xfrm>
            <a:custGeom>
              <a:rect b="b" l="l" r="r" t="t"/>
              <a:pathLst>
                <a:path extrusionOk="0" h="397" w="625">
                  <a:moveTo>
                    <a:pt x="498" y="0"/>
                  </a:moveTo>
                  <a:cubicBezTo>
                    <a:pt x="395" y="0"/>
                    <a:pt x="300" y="27"/>
                    <a:pt x="204" y="80"/>
                  </a:cubicBezTo>
                  <a:cubicBezTo>
                    <a:pt x="115" y="131"/>
                    <a:pt x="1" y="232"/>
                    <a:pt x="13" y="334"/>
                  </a:cubicBezTo>
                  <a:cubicBezTo>
                    <a:pt x="18" y="381"/>
                    <a:pt x="47" y="397"/>
                    <a:pt x="85" y="397"/>
                  </a:cubicBezTo>
                  <a:cubicBezTo>
                    <a:pt x="150" y="397"/>
                    <a:pt x="241" y="350"/>
                    <a:pt x="281" y="334"/>
                  </a:cubicBezTo>
                  <a:cubicBezTo>
                    <a:pt x="332" y="309"/>
                    <a:pt x="383" y="258"/>
                    <a:pt x="446" y="232"/>
                  </a:cubicBezTo>
                  <a:cubicBezTo>
                    <a:pt x="510" y="194"/>
                    <a:pt x="561" y="143"/>
                    <a:pt x="599" y="105"/>
                  </a:cubicBezTo>
                  <a:cubicBezTo>
                    <a:pt x="625" y="54"/>
                    <a:pt x="599" y="3"/>
                    <a:pt x="561" y="3"/>
                  </a:cubicBezTo>
                  <a:cubicBezTo>
                    <a:pt x="540" y="1"/>
                    <a:pt x="519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4378800" y="2116438"/>
              <a:ext cx="14075" cy="11175"/>
            </a:xfrm>
            <a:custGeom>
              <a:rect b="b" l="l" r="r" t="t"/>
              <a:pathLst>
                <a:path extrusionOk="0" h="447" w="563">
                  <a:moveTo>
                    <a:pt x="511" y="0"/>
                  </a:moveTo>
                  <a:cubicBezTo>
                    <a:pt x="502" y="0"/>
                    <a:pt x="492" y="4"/>
                    <a:pt x="481" y="12"/>
                  </a:cubicBezTo>
                  <a:cubicBezTo>
                    <a:pt x="405" y="63"/>
                    <a:pt x="316" y="89"/>
                    <a:pt x="239" y="152"/>
                  </a:cubicBezTo>
                  <a:cubicBezTo>
                    <a:pt x="188" y="190"/>
                    <a:pt x="163" y="216"/>
                    <a:pt x="112" y="229"/>
                  </a:cubicBezTo>
                  <a:cubicBezTo>
                    <a:pt x="86" y="267"/>
                    <a:pt x="48" y="318"/>
                    <a:pt x="35" y="343"/>
                  </a:cubicBezTo>
                  <a:cubicBezTo>
                    <a:pt x="1" y="390"/>
                    <a:pt x="40" y="447"/>
                    <a:pt x="86" y="447"/>
                  </a:cubicBezTo>
                  <a:cubicBezTo>
                    <a:pt x="90" y="447"/>
                    <a:pt x="95" y="446"/>
                    <a:pt x="99" y="445"/>
                  </a:cubicBezTo>
                  <a:cubicBezTo>
                    <a:pt x="125" y="420"/>
                    <a:pt x="176" y="420"/>
                    <a:pt x="214" y="407"/>
                  </a:cubicBezTo>
                  <a:cubicBezTo>
                    <a:pt x="252" y="394"/>
                    <a:pt x="290" y="343"/>
                    <a:pt x="316" y="318"/>
                  </a:cubicBezTo>
                  <a:cubicBezTo>
                    <a:pt x="405" y="254"/>
                    <a:pt x="468" y="165"/>
                    <a:pt x="532" y="89"/>
                  </a:cubicBezTo>
                  <a:cubicBezTo>
                    <a:pt x="562" y="48"/>
                    <a:pt x="545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4227500" y="2014538"/>
              <a:ext cx="20375" cy="3875"/>
            </a:xfrm>
            <a:custGeom>
              <a:rect b="b" l="l" r="r" t="t"/>
              <a:pathLst>
                <a:path extrusionOk="0" h="155" w="815">
                  <a:moveTo>
                    <a:pt x="803" y="1"/>
                  </a:moveTo>
                  <a:cubicBezTo>
                    <a:pt x="807" y="5"/>
                    <a:pt x="810" y="6"/>
                    <a:pt x="812" y="6"/>
                  </a:cubicBezTo>
                  <a:cubicBezTo>
                    <a:pt x="814" y="6"/>
                    <a:pt x="812" y="1"/>
                    <a:pt x="803" y="1"/>
                  </a:cubicBezTo>
                  <a:close/>
                  <a:moveTo>
                    <a:pt x="803" y="1"/>
                  </a:moveTo>
                  <a:lnTo>
                    <a:pt x="803" y="1"/>
                  </a:lnTo>
                  <a:cubicBezTo>
                    <a:pt x="676" y="13"/>
                    <a:pt x="561" y="13"/>
                    <a:pt x="434" y="26"/>
                  </a:cubicBezTo>
                  <a:cubicBezTo>
                    <a:pt x="370" y="33"/>
                    <a:pt x="306" y="33"/>
                    <a:pt x="243" y="33"/>
                  </a:cubicBezTo>
                  <a:cubicBezTo>
                    <a:pt x="179" y="33"/>
                    <a:pt x="115" y="33"/>
                    <a:pt x="52" y="39"/>
                  </a:cubicBezTo>
                  <a:cubicBezTo>
                    <a:pt x="1" y="64"/>
                    <a:pt x="1" y="128"/>
                    <a:pt x="52" y="141"/>
                  </a:cubicBezTo>
                  <a:cubicBezTo>
                    <a:pt x="97" y="150"/>
                    <a:pt x="144" y="154"/>
                    <a:pt x="192" y="154"/>
                  </a:cubicBezTo>
                  <a:cubicBezTo>
                    <a:pt x="403" y="154"/>
                    <a:pt x="637" y="73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4224975" y="2019963"/>
              <a:ext cx="16875" cy="4375"/>
            </a:xfrm>
            <a:custGeom>
              <a:rect b="b" l="l" r="r" t="t"/>
              <a:pathLst>
                <a:path extrusionOk="0" h="175" w="675">
                  <a:moveTo>
                    <a:pt x="637" y="0"/>
                  </a:moveTo>
                  <a:cubicBezTo>
                    <a:pt x="446" y="38"/>
                    <a:pt x="255" y="0"/>
                    <a:pt x="64" y="51"/>
                  </a:cubicBezTo>
                  <a:cubicBezTo>
                    <a:pt x="0" y="64"/>
                    <a:pt x="0" y="140"/>
                    <a:pt x="64" y="166"/>
                  </a:cubicBezTo>
                  <a:cubicBezTo>
                    <a:pt x="95" y="172"/>
                    <a:pt x="127" y="175"/>
                    <a:pt x="160" y="175"/>
                  </a:cubicBezTo>
                  <a:cubicBezTo>
                    <a:pt x="325" y="175"/>
                    <a:pt x="501" y="102"/>
                    <a:pt x="649" y="38"/>
                  </a:cubicBezTo>
                  <a:cubicBezTo>
                    <a:pt x="675" y="38"/>
                    <a:pt x="66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4246300" y="2152063"/>
              <a:ext cx="17525" cy="2900"/>
            </a:xfrm>
            <a:custGeom>
              <a:rect b="b" l="l" r="r" t="t"/>
              <a:pathLst>
                <a:path extrusionOk="0" h="116" w="701">
                  <a:moveTo>
                    <a:pt x="675" y="1"/>
                  </a:moveTo>
                  <a:cubicBezTo>
                    <a:pt x="446" y="13"/>
                    <a:pt x="229" y="39"/>
                    <a:pt x="13" y="102"/>
                  </a:cubicBezTo>
                  <a:cubicBezTo>
                    <a:pt x="0" y="102"/>
                    <a:pt x="13" y="115"/>
                    <a:pt x="13" y="115"/>
                  </a:cubicBezTo>
                  <a:cubicBezTo>
                    <a:pt x="229" y="64"/>
                    <a:pt x="446" y="64"/>
                    <a:pt x="675" y="39"/>
                  </a:cubicBezTo>
                  <a:cubicBezTo>
                    <a:pt x="700" y="13"/>
                    <a:pt x="688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4274300" y="2148038"/>
              <a:ext cx="12125" cy="5325"/>
            </a:xfrm>
            <a:custGeom>
              <a:rect b="b" l="l" r="r" t="t"/>
              <a:pathLst>
                <a:path extrusionOk="0" h="213" w="485">
                  <a:moveTo>
                    <a:pt x="300" y="1"/>
                  </a:moveTo>
                  <a:cubicBezTo>
                    <a:pt x="193" y="1"/>
                    <a:pt x="77" y="40"/>
                    <a:pt x="13" y="85"/>
                  </a:cubicBezTo>
                  <a:cubicBezTo>
                    <a:pt x="1" y="98"/>
                    <a:pt x="1" y="111"/>
                    <a:pt x="1" y="111"/>
                  </a:cubicBezTo>
                  <a:cubicBezTo>
                    <a:pt x="26" y="174"/>
                    <a:pt x="103" y="200"/>
                    <a:pt x="166" y="212"/>
                  </a:cubicBezTo>
                  <a:cubicBezTo>
                    <a:pt x="281" y="212"/>
                    <a:pt x="357" y="200"/>
                    <a:pt x="446" y="111"/>
                  </a:cubicBezTo>
                  <a:cubicBezTo>
                    <a:pt x="485" y="85"/>
                    <a:pt x="472" y="34"/>
                    <a:pt x="421" y="21"/>
                  </a:cubicBezTo>
                  <a:cubicBezTo>
                    <a:pt x="385" y="7"/>
                    <a:pt x="34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4291825" y="2145613"/>
              <a:ext cx="15925" cy="6475"/>
            </a:xfrm>
            <a:custGeom>
              <a:rect b="b" l="l" r="r" t="t"/>
              <a:pathLst>
                <a:path extrusionOk="0" h="259" w="637">
                  <a:moveTo>
                    <a:pt x="350" y="1"/>
                  </a:moveTo>
                  <a:cubicBezTo>
                    <a:pt x="283" y="1"/>
                    <a:pt x="216" y="4"/>
                    <a:pt x="153" y="4"/>
                  </a:cubicBezTo>
                  <a:cubicBezTo>
                    <a:pt x="0" y="4"/>
                    <a:pt x="0" y="259"/>
                    <a:pt x="153" y="259"/>
                  </a:cubicBezTo>
                  <a:cubicBezTo>
                    <a:pt x="293" y="259"/>
                    <a:pt x="458" y="259"/>
                    <a:pt x="586" y="169"/>
                  </a:cubicBezTo>
                  <a:cubicBezTo>
                    <a:pt x="637" y="118"/>
                    <a:pt x="637" y="42"/>
                    <a:pt x="548" y="17"/>
                  </a:cubicBezTo>
                  <a:cubicBezTo>
                    <a:pt x="484" y="4"/>
                    <a:pt x="417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4440725" y="2101613"/>
              <a:ext cx="7250" cy="11475"/>
            </a:xfrm>
            <a:custGeom>
              <a:rect b="b" l="l" r="r" t="t"/>
              <a:pathLst>
                <a:path extrusionOk="0" h="459" w="290">
                  <a:moveTo>
                    <a:pt x="267" y="0"/>
                  </a:moveTo>
                  <a:cubicBezTo>
                    <a:pt x="255" y="0"/>
                    <a:pt x="239" y="7"/>
                    <a:pt x="232" y="19"/>
                  </a:cubicBezTo>
                  <a:cubicBezTo>
                    <a:pt x="182" y="134"/>
                    <a:pt x="92" y="249"/>
                    <a:pt x="29" y="363"/>
                  </a:cubicBezTo>
                  <a:cubicBezTo>
                    <a:pt x="0" y="411"/>
                    <a:pt x="35" y="458"/>
                    <a:pt x="76" y="458"/>
                  </a:cubicBezTo>
                  <a:cubicBezTo>
                    <a:pt x="90" y="458"/>
                    <a:pt x="105" y="453"/>
                    <a:pt x="118" y="440"/>
                  </a:cubicBezTo>
                  <a:cubicBezTo>
                    <a:pt x="232" y="338"/>
                    <a:pt x="258" y="159"/>
                    <a:pt x="283" y="19"/>
                  </a:cubicBezTo>
                  <a:cubicBezTo>
                    <a:pt x="290" y="7"/>
                    <a:pt x="28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4451300" y="2102388"/>
              <a:ext cx="6700" cy="11625"/>
            </a:xfrm>
            <a:custGeom>
              <a:rect b="b" l="l" r="r" t="t"/>
              <a:pathLst>
                <a:path extrusionOk="0" h="465" w="268">
                  <a:moveTo>
                    <a:pt x="226" y="0"/>
                  </a:moveTo>
                  <a:cubicBezTo>
                    <a:pt x="218" y="0"/>
                    <a:pt x="209" y="4"/>
                    <a:pt x="204" y="14"/>
                  </a:cubicBezTo>
                  <a:cubicBezTo>
                    <a:pt x="179" y="78"/>
                    <a:pt x="128" y="141"/>
                    <a:pt x="90" y="205"/>
                  </a:cubicBezTo>
                  <a:cubicBezTo>
                    <a:pt x="51" y="269"/>
                    <a:pt x="13" y="332"/>
                    <a:pt x="0" y="409"/>
                  </a:cubicBezTo>
                  <a:cubicBezTo>
                    <a:pt x="0" y="448"/>
                    <a:pt x="23" y="464"/>
                    <a:pt x="50" y="464"/>
                  </a:cubicBezTo>
                  <a:cubicBezTo>
                    <a:pt x="59" y="464"/>
                    <a:pt x="68" y="463"/>
                    <a:pt x="77" y="460"/>
                  </a:cubicBezTo>
                  <a:cubicBezTo>
                    <a:pt x="217" y="396"/>
                    <a:pt x="268" y="179"/>
                    <a:pt x="255" y="27"/>
                  </a:cubicBezTo>
                  <a:cubicBezTo>
                    <a:pt x="255" y="11"/>
                    <a:pt x="24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4463075" y="2101688"/>
              <a:ext cx="8950" cy="14225"/>
            </a:xfrm>
            <a:custGeom>
              <a:rect b="b" l="l" r="r" t="t"/>
              <a:pathLst>
                <a:path extrusionOk="0" h="569" w="358">
                  <a:moveTo>
                    <a:pt x="252" y="0"/>
                  </a:moveTo>
                  <a:cubicBezTo>
                    <a:pt x="216" y="0"/>
                    <a:pt x="184" y="17"/>
                    <a:pt x="179" y="55"/>
                  </a:cubicBezTo>
                  <a:cubicBezTo>
                    <a:pt x="166" y="131"/>
                    <a:pt x="128" y="220"/>
                    <a:pt x="102" y="297"/>
                  </a:cubicBezTo>
                  <a:cubicBezTo>
                    <a:pt x="64" y="373"/>
                    <a:pt x="1" y="437"/>
                    <a:pt x="39" y="538"/>
                  </a:cubicBezTo>
                  <a:cubicBezTo>
                    <a:pt x="39" y="557"/>
                    <a:pt x="66" y="569"/>
                    <a:pt x="86" y="569"/>
                  </a:cubicBezTo>
                  <a:cubicBezTo>
                    <a:pt x="93" y="569"/>
                    <a:pt x="99" y="567"/>
                    <a:pt x="102" y="564"/>
                  </a:cubicBezTo>
                  <a:cubicBezTo>
                    <a:pt x="192" y="538"/>
                    <a:pt x="217" y="449"/>
                    <a:pt x="255" y="373"/>
                  </a:cubicBezTo>
                  <a:cubicBezTo>
                    <a:pt x="306" y="284"/>
                    <a:pt x="319" y="182"/>
                    <a:pt x="357" y="93"/>
                  </a:cubicBezTo>
                  <a:cubicBezTo>
                    <a:pt x="357" y="34"/>
                    <a:pt x="301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4476775" y="2102638"/>
              <a:ext cx="6850" cy="13375"/>
            </a:xfrm>
            <a:custGeom>
              <a:rect b="b" l="l" r="r" t="t"/>
              <a:pathLst>
                <a:path extrusionOk="0" h="535" w="274">
                  <a:moveTo>
                    <a:pt x="202" y="1"/>
                  </a:moveTo>
                  <a:cubicBezTo>
                    <a:pt x="166" y="1"/>
                    <a:pt x="127" y="23"/>
                    <a:pt x="127" y="68"/>
                  </a:cubicBezTo>
                  <a:cubicBezTo>
                    <a:pt x="127" y="144"/>
                    <a:pt x="115" y="208"/>
                    <a:pt x="77" y="297"/>
                  </a:cubicBezTo>
                  <a:cubicBezTo>
                    <a:pt x="51" y="360"/>
                    <a:pt x="0" y="411"/>
                    <a:pt x="0" y="488"/>
                  </a:cubicBezTo>
                  <a:cubicBezTo>
                    <a:pt x="0" y="507"/>
                    <a:pt x="15" y="534"/>
                    <a:pt x="39" y="534"/>
                  </a:cubicBezTo>
                  <a:cubicBezTo>
                    <a:pt x="47" y="534"/>
                    <a:pt x="55" y="532"/>
                    <a:pt x="64" y="526"/>
                  </a:cubicBezTo>
                  <a:cubicBezTo>
                    <a:pt x="217" y="488"/>
                    <a:pt x="268" y="208"/>
                    <a:pt x="268" y="68"/>
                  </a:cubicBezTo>
                  <a:cubicBezTo>
                    <a:pt x="274" y="23"/>
                    <a:pt x="239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4509225" y="2101138"/>
              <a:ext cx="6400" cy="14825"/>
            </a:xfrm>
            <a:custGeom>
              <a:rect b="b" l="l" r="r" t="t"/>
              <a:pathLst>
                <a:path extrusionOk="0" h="593" w="256">
                  <a:moveTo>
                    <a:pt x="184" y="0"/>
                  </a:moveTo>
                  <a:cubicBezTo>
                    <a:pt x="163" y="0"/>
                    <a:pt x="141" y="13"/>
                    <a:pt x="128" y="38"/>
                  </a:cubicBezTo>
                  <a:cubicBezTo>
                    <a:pt x="90" y="204"/>
                    <a:pt x="1" y="369"/>
                    <a:pt x="1" y="548"/>
                  </a:cubicBezTo>
                  <a:cubicBezTo>
                    <a:pt x="1" y="573"/>
                    <a:pt x="23" y="592"/>
                    <a:pt x="52" y="592"/>
                  </a:cubicBezTo>
                  <a:cubicBezTo>
                    <a:pt x="67" y="592"/>
                    <a:pt x="85" y="587"/>
                    <a:pt x="103" y="573"/>
                  </a:cubicBezTo>
                  <a:cubicBezTo>
                    <a:pt x="243" y="446"/>
                    <a:pt x="256" y="229"/>
                    <a:pt x="230" y="38"/>
                  </a:cubicBezTo>
                  <a:cubicBezTo>
                    <a:pt x="224" y="13"/>
                    <a:pt x="2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4521975" y="2100263"/>
              <a:ext cx="7350" cy="15100"/>
            </a:xfrm>
            <a:custGeom>
              <a:rect b="b" l="l" r="r" t="t"/>
              <a:pathLst>
                <a:path extrusionOk="0" h="604" w="294">
                  <a:moveTo>
                    <a:pt x="218" y="0"/>
                  </a:moveTo>
                  <a:cubicBezTo>
                    <a:pt x="194" y="0"/>
                    <a:pt x="172" y="16"/>
                    <a:pt x="166" y="48"/>
                  </a:cubicBezTo>
                  <a:cubicBezTo>
                    <a:pt x="153" y="213"/>
                    <a:pt x="0" y="417"/>
                    <a:pt x="89" y="570"/>
                  </a:cubicBezTo>
                  <a:cubicBezTo>
                    <a:pt x="97" y="594"/>
                    <a:pt x="121" y="603"/>
                    <a:pt x="143" y="603"/>
                  </a:cubicBezTo>
                  <a:cubicBezTo>
                    <a:pt x="156" y="603"/>
                    <a:pt x="169" y="600"/>
                    <a:pt x="179" y="595"/>
                  </a:cubicBezTo>
                  <a:cubicBezTo>
                    <a:pt x="242" y="532"/>
                    <a:pt x="242" y="430"/>
                    <a:pt x="255" y="354"/>
                  </a:cubicBezTo>
                  <a:cubicBezTo>
                    <a:pt x="280" y="252"/>
                    <a:pt x="293" y="163"/>
                    <a:pt x="280" y="48"/>
                  </a:cubicBezTo>
                  <a:cubicBezTo>
                    <a:pt x="268" y="16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4537875" y="2099138"/>
              <a:ext cx="8325" cy="17000"/>
            </a:xfrm>
            <a:custGeom>
              <a:rect b="b" l="l" r="r" t="t"/>
              <a:pathLst>
                <a:path extrusionOk="0" h="680" w="333">
                  <a:moveTo>
                    <a:pt x="226" y="0"/>
                  </a:moveTo>
                  <a:cubicBezTo>
                    <a:pt x="178" y="0"/>
                    <a:pt x="128" y="32"/>
                    <a:pt x="128" y="93"/>
                  </a:cubicBezTo>
                  <a:cubicBezTo>
                    <a:pt x="128" y="182"/>
                    <a:pt x="116" y="271"/>
                    <a:pt x="90" y="348"/>
                  </a:cubicBezTo>
                  <a:cubicBezTo>
                    <a:pt x="52" y="437"/>
                    <a:pt x="26" y="513"/>
                    <a:pt x="1" y="602"/>
                  </a:cubicBezTo>
                  <a:cubicBezTo>
                    <a:pt x="1" y="641"/>
                    <a:pt x="37" y="679"/>
                    <a:pt x="77" y="679"/>
                  </a:cubicBezTo>
                  <a:cubicBezTo>
                    <a:pt x="90" y="679"/>
                    <a:pt x="103" y="675"/>
                    <a:pt x="116" y="666"/>
                  </a:cubicBezTo>
                  <a:cubicBezTo>
                    <a:pt x="294" y="551"/>
                    <a:pt x="319" y="284"/>
                    <a:pt x="319" y="118"/>
                  </a:cubicBezTo>
                  <a:cubicBezTo>
                    <a:pt x="333" y="39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4551575" y="2097663"/>
              <a:ext cx="9775" cy="16225"/>
            </a:xfrm>
            <a:custGeom>
              <a:rect b="b" l="l" r="r" t="t"/>
              <a:pathLst>
                <a:path extrusionOk="0" h="649" w="391">
                  <a:moveTo>
                    <a:pt x="227" y="1"/>
                  </a:moveTo>
                  <a:cubicBezTo>
                    <a:pt x="177" y="1"/>
                    <a:pt x="133" y="27"/>
                    <a:pt x="128" y="88"/>
                  </a:cubicBezTo>
                  <a:cubicBezTo>
                    <a:pt x="115" y="190"/>
                    <a:pt x="77" y="279"/>
                    <a:pt x="51" y="381"/>
                  </a:cubicBezTo>
                  <a:cubicBezTo>
                    <a:pt x="13" y="458"/>
                    <a:pt x="0" y="534"/>
                    <a:pt x="51" y="610"/>
                  </a:cubicBezTo>
                  <a:cubicBezTo>
                    <a:pt x="64" y="649"/>
                    <a:pt x="90" y="649"/>
                    <a:pt x="128" y="649"/>
                  </a:cubicBezTo>
                  <a:cubicBezTo>
                    <a:pt x="306" y="585"/>
                    <a:pt x="344" y="317"/>
                    <a:pt x="382" y="152"/>
                  </a:cubicBezTo>
                  <a:cubicBezTo>
                    <a:pt x="390" y="60"/>
                    <a:pt x="30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4569725" y="2100438"/>
              <a:ext cx="9200" cy="15625"/>
            </a:xfrm>
            <a:custGeom>
              <a:rect b="b" l="l" r="r" t="t"/>
              <a:pathLst>
                <a:path extrusionOk="0" h="625" w="368">
                  <a:moveTo>
                    <a:pt x="240" y="1"/>
                  </a:moveTo>
                  <a:cubicBezTo>
                    <a:pt x="200" y="1"/>
                    <a:pt x="163" y="24"/>
                    <a:pt x="153" y="79"/>
                  </a:cubicBezTo>
                  <a:cubicBezTo>
                    <a:pt x="128" y="156"/>
                    <a:pt x="102" y="257"/>
                    <a:pt x="64" y="334"/>
                  </a:cubicBezTo>
                  <a:cubicBezTo>
                    <a:pt x="38" y="423"/>
                    <a:pt x="0" y="487"/>
                    <a:pt x="38" y="588"/>
                  </a:cubicBezTo>
                  <a:cubicBezTo>
                    <a:pt x="47" y="606"/>
                    <a:pt x="63" y="624"/>
                    <a:pt x="85" y="624"/>
                  </a:cubicBezTo>
                  <a:cubicBezTo>
                    <a:pt x="94" y="624"/>
                    <a:pt x="104" y="621"/>
                    <a:pt x="115" y="614"/>
                  </a:cubicBezTo>
                  <a:cubicBezTo>
                    <a:pt x="217" y="588"/>
                    <a:pt x="229" y="512"/>
                    <a:pt x="255" y="423"/>
                  </a:cubicBezTo>
                  <a:cubicBezTo>
                    <a:pt x="293" y="334"/>
                    <a:pt x="319" y="232"/>
                    <a:pt x="344" y="143"/>
                  </a:cubicBezTo>
                  <a:cubicBezTo>
                    <a:pt x="367" y="58"/>
                    <a:pt x="30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4589450" y="2096588"/>
              <a:ext cx="7350" cy="18150"/>
            </a:xfrm>
            <a:custGeom>
              <a:rect b="b" l="l" r="r" t="t"/>
              <a:pathLst>
                <a:path extrusionOk="0" h="726" w="294">
                  <a:moveTo>
                    <a:pt x="179" y="1"/>
                  </a:moveTo>
                  <a:cubicBezTo>
                    <a:pt x="122" y="1"/>
                    <a:pt x="64" y="36"/>
                    <a:pt x="64" y="106"/>
                  </a:cubicBezTo>
                  <a:cubicBezTo>
                    <a:pt x="64" y="297"/>
                    <a:pt x="1" y="462"/>
                    <a:pt x="1" y="653"/>
                  </a:cubicBezTo>
                  <a:cubicBezTo>
                    <a:pt x="1" y="689"/>
                    <a:pt x="33" y="725"/>
                    <a:pt x="65" y="725"/>
                  </a:cubicBezTo>
                  <a:cubicBezTo>
                    <a:pt x="78" y="725"/>
                    <a:pt x="91" y="719"/>
                    <a:pt x="103" y="704"/>
                  </a:cubicBezTo>
                  <a:cubicBezTo>
                    <a:pt x="255" y="526"/>
                    <a:pt x="294" y="322"/>
                    <a:pt x="294" y="106"/>
                  </a:cubicBezTo>
                  <a:cubicBezTo>
                    <a:pt x="294" y="36"/>
                    <a:pt x="236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34"/>
          <p:cNvGrpSpPr/>
          <p:nvPr/>
        </p:nvGrpSpPr>
        <p:grpSpPr>
          <a:xfrm>
            <a:off x="776264" y="3400070"/>
            <a:ext cx="1406983" cy="1135309"/>
            <a:chOff x="6797425" y="2505289"/>
            <a:chExt cx="926805" cy="747849"/>
          </a:xfrm>
        </p:grpSpPr>
        <p:sp>
          <p:nvSpPr>
            <p:cNvPr id="464" name="Google Shape;464;p34"/>
            <p:cNvSpPr/>
            <p:nvPr/>
          </p:nvSpPr>
          <p:spPr>
            <a:xfrm>
              <a:off x="6797425" y="2505289"/>
              <a:ext cx="926805" cy="747849"/>
            </a:xfrm>
            <a:custGeom>
              <a:rect b="b" l="l" r="r" t="t"/>
              <a:pathLst>
                <a:path extrusionOk="0" h="7707" w="9551">
                  <a:moveTo>
                    <a:pt x="2928" y="158"/>
                  </a:moveTo>
                  <a:cubicBezTo>
                    <a:pt x="3202" y="158"/>
                    <a:pt x="3476" y="205"/>
                    <a:pt x="3744" y="309"/>
                  </a:cubicBezTo>
                  <a:cubicBezTo>
                    <a:pt x="4419" y="564"/>
                    <a:pt x="4967" y="1048"/>
                    <a:pt x="5527" y="1481"/>
                  </a:cubicBezTo>
                  <a:lnTo>
                    <a:pt x="5489" y="1481"/>
                  </a:lnTo>
                  <a:cubicBezTo>
                    <a:pt x="5081" y="1557"/>
                    <a:pt x="4674" y="1735"/>
                    <a:pt x="4304" y="1964"/>
                  </a:cubicBezTo>
                  <a:cubicBezTo>
                    <a:pt x="4024" y="2130"/>
                    <a:pt x="3668" y="2321"/>
                    <a:pt x="3579" y="2677"/>
                  </a:cubicBezTo>
                  <a:cubicBezTo>
                    <a:pt x="3464" y="3034"/>
                    <a:pt x="3579" y="3518"/>
                    <a:pt x="3719" y="3874"/>
                  </a:cubicBezTo>
                  <a:cubicBezTo>
                    <a:pt x="3821" y="4129"/>
                    <a:pt x="3961" y="4396"/>
                    <a:pt x="4215" y="4524"/>
                  </a:cubicBezTo>
                  <a:cubicBezTo>
                    <a:pt x="4101" y="4651"/>
                    <a:pt x="4012" y="4778"/>
                    <a:pt x="3897" y="4906"/>
                  </a:cubicBezTo>
                  <a:lnTo>
                    <a:pt x="3833" y="4906"/>
                  </a:lnTo>
                  <a:cubicBezTo>
                    <a:pt x="3788" y="4898"/>
                    <a:pt x="3744" y="4894"/>
                    <a:pt x="3702" y="4894"/>
                  </a:cubicBezTo>
                  <a:cubicBezTo>
                    <a:pt x="3077" y="4894"/>
                    <a:pt x="2841" y="5734"/>
                    <a:pt x="2293" y="5937"/>
                  </a:cubicBezTo>
                  <a:cubicBezTo>
                    <a:pt x="2245" y="5952"/>
                    <a:pt x="2199" y="5959"/>
                    <a:pt x="2154" y="5959"/>
                  </a:cubicBezTo>
                  <a:cubicBezTo>
                    <a:pt x="1974" y="5959"/>
                    <a:pt x="1819" y="5851"/>
                    <a:pt x="1656" y="5759"/>
                  </a:cubicBezTo>
                  <a:cubicBezTo>
                    <a:pt x="1478" y="5657"/>
                    <a:pt x="1299" y="5555"/>
                    <a:pt x="1147" y="5415"/>
                  </a:cubicBezTo>
                  <a:cubicBezTo>
                    <a:pt x="714" y="5020"/>
                    <a:pt x="1019" y="4575"/>
                    <a:pt x="1223" y="4154"/>
                  </a:cubicBezTo>
                  <a:cubicBezTo>
                    <a:pt x="1414" y="4091"/>
                    <a:pt x="1579" y="3874"/>
                    <a:pt x="1669" y="3722"/>
                  </a:cubicBezTo>
                  <a:cubicBezTo>
                    <a:pt x="1705" y="3668"/>
                    <a:pt x="1652" y="3614"/>
                    <a:pt x="1599" y="3614"/>
                  </a:cubicBezTo>
                  <a:cubicBezTo>
                    <a:pt x="1578" y="3614"/>
                    <a:pt x="1556" y="3623"/>
                    <a:pt x="1541" y="3645"/>
                  </a:cubicBezTo>
                  <a:cubicBezTo>
                    <a:pt x="1446" y="3788"/>
                    <a:pt x="1302" y="3973"/>
                    <a:pt x="1139" y="3973"/>
                  </a:cubicBezTo>
                  <a:cubicBezTo>
                    <a:pt x="1084" y="3973"/>
                    <a:pt x="1026" y="3951"/>
                    <a:pt x="968" y="3900"/>
                  </a:cubicBezTo>
                  <a:cubicBezTo>
                    <a:pt x="841" y="3772"/>
                    <a:pt x="726" y="3632"/>
                    <a:pt x="650" y="3467"/>
                  </a:cubicBezTo>
                  <a:cubicBezTo>
                    <a:pt x="459" y="3123"/>
                    <a:pt x="306" y="2703"/>
                    <a:pt x="281" y="2308"/>
                  </a:cubicBezTo>
                  <a:cubicBezTo>
                    <a:pt x="255" y="1519"/>
                    <a:pt x="828" y="895"/>
                    <a:pt x="1490" y="538"/>
                  </a:cubicBezTo>
                  <a:cubicBezTo>
                    <a:pt x="1941" y="309"/>
                    <a:pt x="2434" y="158"/>
                    <a:pt x="2928" y="158"/>
                  </a:cubicBezTo>
                  <a:close/>
                  <a:moveTo>
                    <a:pt x="5894" y="1568"/>
                  </a:moveTo>
                  <a:cubicBezTo>
                    <a:pt x="7049" y="1568"/>
                    <a:pt x="8060" y="2378"/>
                    <a:pt x="8659" y="3340"/>
                  </a:cubicBezTo>
                  <a:cubicBezTo>
                    <a:pt x="9003" y="3951"/>
                    <a:pt x="9283" y="4600"/>
                    <a:pt x="9245" y="5250"/>
                  </a:cubicBezTo>
                  <a:cubicBezTo>
                    <a:pt x="9232" y="5924"/>
                    <a:pt x="8799" y="6561"/>
                    <a:pt x="8341" y="7019"/>
                  </a:cubicBezTo>
                  <a:cubicBezTo>
                    <a:pt x="8086" y="7274"/>
                    <a:pt x="7730" y="7351"/>
                    <a:pt x="7386" y="7389"/>
                  </a:cubicBezTo>
                  <a:cubicBezTo>
                    <a:pt x="7326" y="7393"/>
                    <a:pt x="7266" y="7395"/>
                    <a:pt x="7205" y="7395"/>
                  </a:cubicBezTo>
                  <a:cubicBezTo>
                    <a:pt x="6889" y="7395"/>
                    <a:pt x="6564" y="7329"/>
                    <a:pt x="6329" y="7083"/>
                  </a:cubicBezTo>
                  <a:cubicBezTo>
                    <a:pt x="6202" y="6943"/>
                    <a:pt x="6138" y="6714"/>
                    <a:pt x="5947" y="6625"/>
                  </a:cubicBezTo>
                  <a:cubicBezTo>
                    <a:pt x="5904" y="6604"/>
                    <a:pt x="5860" y="6596"/>
                    <a:pt x="5816" y="6596"/>
                  </a:cubicBezTo>
                  <a:cubicBezTo>
                    <a:pt x="5641" y="6596"/>
                    <a:pt x="5468" y="6734"/>
                    <a:pt x="5336" y="6816"/>
                  </a:cubicBezTo>
                  <a:cubicBezTo>
                    <a:pt x="5158" y="6930"/>
                    <a:pt x="4979" y="7032"/>
                    <a:pt x="4814" y="7147"/>
                  </a:cubicBezTo>
                  <a:cubicBezTo>
                    <a:pt x="4737" y="7198"/>
                    <a:pt x="4674" y="7249"/>
                    <a:pt x="4610" y="7287"/>
                  </a:cubicBezTo>
                  <a:cubicBezTo>
                    <a:pt x="4546" y="7338"/>
                    <a:pt x="4419" y="7465"/>
                    <a:pt x="4343" y="7478"/>
                  </a:cubicBezTo>
                  <a:cubicBezTo>
                    <a:pt x="4333" y="7480"/>
                    <a:pt x="4323" y="7481"/>
                    <a:pt x="4313" y="7481"/>
                  </a:cubicBezTo>
                  <a:cubicBezTo>
                    <a:pt x="4157" y="7481"/>
                    <a:pt x="4005" y="7218"/>
                    <a:pt x="3910" y="7134"/>
                  </a:cubicBezTo>
                  <a:cubicBezTo>
                    <a:pt x="3782" y="6994"/>
                    <a:pt x="3655" y="6828"/>
                    <a:pt x="3528" y="6676"/>
                  </a:cubicBezTo>
                  <a:cubicBezTo>
                    <a:pt x="3413" y="6548"/>
                    <a:pt x="3184" y="6306"/>
                    <a:pt x="3146" y="6128"/>
                  </a:cubicBezTo>
                  <a:cubicBezTo>
                    <a:pt x="3120" y="5937"/>
                    <a:pt x="3375" y="5721"/>
                    <a:pt x="3477" y="5593"/>
                  </a:cubicBezTo>
                  <a:cubicBezTo>
                    <a:pt x="3757" y="5250"/>
                    <a:pt x="4024" y="4931"/>
                    <a:pt x="4279" y="4600"/>
                  </a:cubicBezTo>
                  <a:cubicBezTo>
                    <a:pt x="4292" y="4587"/>
                    <a:pt x="4292" y="4575"/>
                    <a:pt x="4292" y="4536"/>
                  </a:cubicBezTo>
                  <a:cubicBezTo>
                    <a:pt x="4330" y="4524"/>
                    <a:pt x="4343" y="4460"/>
                    <a:pt x="4292" y="4422"/>
                  </a:cubicBezTo>
                  <a:cubicBezTo>
                    <a:pt x="3986" y="4295"/>
                    <a:pt x="3846" y="3951"/>
                    <a:pt x="3757" y="3645"/>
                  </a:cubicBezTo>
                  <a:cubicBezTo>
                    <a:pt x="3655" y="3327"/>
                    <a:pt x="3540" y="2856"/>
                    <a:pt x="3719" y="2550"/>
                  </a:cubicBezTo>
                  <a:cubicBezTo>
                    <a:pt x="3884" y="2283"/>
                    <a:pt x="4241" y="2104"/>
                    <a:pt x="4521" y="1964"/>
                  </a:cubicBezTo>
                  <a:cubicBezTo>
                    <a:pt x="4814" y="1799"/>
                    <a:pt x="5119" y="1672"/>
                    <a:pt x="5450" y="1608"/>
                  </a:cubicBezTo>
                  <a:cubicBezTo>
                    <a:pt x="5600" y="1581"/>
                    <a:pt x="5748" y="1568"/>
                    <a:pt x="5894" y="1568"/>
                  </a:cubicBezTo>
                  <a:close/>
                  <a:moveTo>
                    <a:pt x="2896" y="0"/>
                  </a:moveTo>
                  <a:cubicBezTo>
                    <a:pt x="2554" y="0"/>
                    <a:pt x="2210" y="67"/>
                    <a:pt x="1872" y="194"/>
                  </a:cubicBezTo>
                  <a:cubicBezTo>
                    <a:pt x="1261" y="424"/>
                    <a:pt x="637" y="806"/>
                    <a:pt x="319" y="1417"/>
                  </a:cubicBezTo>
                  <a:cubicBezTo>
                    <a:pt x="1" y="2041"/>
                    <a:pt x="128" y="2690"/>
                    <a:pt x="395" y="3327"/>
                  </a:cubicBezTo>
                  <a:cubicBezTo>
                    <a:pt x="523" y="3607"/>
                    <a:pt x="714" y="3976"/>
                    <a:pt x="1019" y="4142"/>
                  </a:cubicBezTo>
                  <a:cubicBezTo>
                    <a:pt x="1083" y="4167"/>
                    <a:pt x="1134" y="4167"/>
                    <a:pt x="1172" y="4167"/>
                  </a:cubicBezTo>
                  <a:cubicBezTo>
                    <a:pt x="943" y="4447"/>
                    <a:pt x="726" y="4791"/>
                    <a:pt x="841" y="5160"/>
                  </a:cubicBezTo>
                  <a:cubicBezTo>
                    <a:pt x="956" y="5542"/>
                    <a:pt x="1401" y="5784"/>
                    <a:pt x="1720" y="5950"/>
                  </a:cubicBezTo>
                  <a:cubicBezTo>
                    <a:pt x="1883" y="6048"/>
                    <a:pt x="2030" y="6106"/>
                    <a:pt x="2176" y="6106"/>
                  </a:cubicBezTo>
                  <a:cubicBezTo>
                    <a:pt x="2313" y="6106"/>
                    <a:pt x="2450" y="6055"/>
                    <a:pt x="2598" y="5937"/>
                  </a:cubicBezTo>
                  <a:cubicBezTo>
                    <a:pt x="2764" y="5797"/>
                    <a:pt x="2929" y="5619"/>
                    <a:pt x="3082" y="5466"/>
                  </a:cubicBezTo>
                  <a:cubicBezTo>
                    <a:pt x="3268" y="5256"/>
                    <a:pt x="3477" y="5045"/>
                    <a:pt x="3746" y="5045"/>
                  </a:cubicBezTo>
                  <a:cubicBezTo>
                    <a:pt x="3754" y="5045"/>
                    <a:pt x="3762" y="5045"/>
                    <a:pt x="3770" y="5046"/>
                  </a:cubicBezTo>
                  <a:lnTo>
                    <a:pt x="3337" y="5568"/>
                  </a:lnTo>
                  <a:cubicBezTo>
                    <a:pt x="3184" y="5784"/>
                    <a:pt x="2929" y="5988"/>
                    <a:pt x="3057" y="6268"/>
                  </a:cubicBezTo>
                  <a:cubicBezTo>
                    <a:pt x="3133" y="6434"/>
                    <a:pt x="3273" y="6587"/>
                    <a:pt x="3375" y="6739"/>
                  </a:cubicBezTo>
                  <a:lnTo>
                    <a:pt x="3757" y="7210"/>
                  </a:lnTo>
                  <a:cubicBezTo>
                    <a:pt x="3883" y="7360"/>
                    <a:pt x="4083" y="7707"/>
                    <a:pt x="4317" y="7707"/>
                  </a:cubicBezTo>
                  <a:cubicBezTo>
                    <a:pt x="4342" y="7707"/>
                    <a:pt x="4368" y="7703"/>
                    <a:pt x="4394" y="7694"/>
                  </a:cubicBezTo>
                  <a:cubicBezTo>
                    <a:pt x="4546" y="7631"/>
                    <a:pt x="4712" y="7465"/>
                    <a:pt x="4865" y="7376"/>
                  </a:cubicBezTo>
                  <a:cubicBezTo>
                    <a:pt x="5043" y="7249"/>
                    <a:pt x="5234" y="7134"/>
                    <a:pt x="5425" y="7019"/>
                  </a:cubicBezTo>
                  <a:cubicBezTo>
                    <a:pt x="5549" y="6945"/>
                    <a:pt x="5705" y="6833"/>
                    <a:pt x="5844" y="6833"/>
                  </a:cubicBezTo>
                  <a:cubicBezTo>
                    <a:pt x="5920" y="6833"/>
                    <a:pt x="5991" y="6866"/>
                    <a:pt x="6049" y="6956"/>
                  </a:cubicBezTo>
                  <a:cubicBezTo>
                    <a:pt x="6125" y="7083"/>
                    <a:pt x="6189" y="7210"/>
                    <a:pt x="6316" y="7312"/>
                  </a:cubicBezTo>
                  <a:cubicBezTo>
                    <a:pt x="6571" y="7529"/>
                    <a:pt x="6889" y="7605"/>
                    <a:pt x="7208" y="7605"/>
                  </a:cubicBezTo>
                  <a:cubicBezTo>
                    <a:pt x="7564" y="7605"/>
                    <a:pt x="7984" y="7542"/>
                    <a:pt x="8290" y="7351"/>
                  </a:cubicBezTo>
                  <a:cubicBezTo>
                    <a:pt x="8583" y="7172"/>
                    <a:pt x="8799" y="6841"/>
                    <a:pt x="8990" y="6561"/>
                  </a:cubicBezTo>
                  <a:cubicBezTo>
                    <a:pt x="9194" y="6255"/>
                    <a:pt x="9372" y="5937"/>
                    <a:pt x="9436" y="5581"/>
                  </a:cubicBezTo>
                  <a:cubicBezTo>
                    <a:pt x="9551" y="4868"/>
                    <a:pt x="9309" y="4104"/>
                    <a:pt x="8939" y="3492"/>
                  </a:cubicBezTo>
                  <a:cubicBezTo>
                    <a:pt x="8320" y="2394"/>
                    <a:pt x="7219" y="1457"/>
                    <a:pt x="5940" y="1457"/>
                  </a:cubicBezTo>
                  <a:cubicBezTo>
                    <a:pt x="5825" y="1457"/>
                    <a:pt x="5708" y="1465"/>
                    <a:pt x="5590" y="1481"/>
                  </a:cubicBezTo>
                  <a:cubicBezTo>
                    <a:pt x="5603" y="1442"/>
                    <a:pt x="5616" y="1417"/>
                    <a:pt x="5590" y="1404"/>
                  </a:cubicBezTo>
                  <a:cubicBezTo>
                    <a:pt x="5107" y="920"/>
                    <a:pt x="4534" y="475"/>
                    <a:pt x="3910" y="207"/>
                  </a:cubicBezTo>
                  <a:cubicBezTo>
                    <a:pt x="3579" y="67"/>
                    <a:pt x="3238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7175481" y="2760103"/>
              <a:ext cx="208922" cy="131774"/>
            </a:xfrm>
            <a:custGeom>
              <a:rect b="b" l="l" r="r" t="t"/>
              <a:pathLst>
                <a:path extrusionOk="0" h="1358" w="2153">
                  <a:moveTo>
                    <a:pt x="1580" y="293"/>
                  </a:moveTo>
                  <a:cubicBezTo>
                    <a:pt x="1575" y="297"/>
                    <a:pt x="1570" y="301"/>
                    <a:pt x="1566" y="306"/>
                  </a:cubicBezTo>
                  <a:lnTo>
                    <a:pt x="1566" y="306"/>
                  </a:lnTo>
                  <a:cubicBezTo>
                    <a:pt x="1567" y="301"/>
                    <a:pt x="1567" y="297"/>
                    <a:pt x="1567" y="293"/>
                  </a:cubicBezTo>
                  <a:close/>
                  <a:moveTo>
                    <a:pt x="1071" y="179"/>
                  </a:moveTo>
                  <a:cubicBezTo>
                    <a:pt x="1020" y="255"/>
                    <a:pt x="1007" y="370"/>
                    <a:pt x="969" y="446"/>
                  </a:cubicBezTo>
                  <a:cubicBezTo>
                    <a:pt x="947" y="468"/>
                    <a:pt x="931" y="488"/>
                    <a:pt x="919" y="508"/>
                  </a:cubicBezTo>
                  <a:lnTo>
                    <a:pt x="919" y="508"/>
                  </a:lnTo>
                  <a:cubicBezTo>
                    <a:pt x="968" y="398"/>
                    <a:pt x="1014" y="282"/>
                    <a:pt x="1032" y="179"/>
                  </a:cubicBezTo>
                  <a:close/>
                  <a:moveTo>
                    <a:pt x="689" y="204"/>
                  </a:moveTo>
                  <a:cubicBezTo>
                    <a:pt x="638" y="332"/>
                    <a:pt x="625" y="446"/>
                    <a:pt x="599" y="586"/>
                  </a:cubicBezTo>
                  <a:lnTo>
                    <a:pt x="510" y="586"/>
                  </a:lnTo>
                  <a:cubicBezTo>
                    <a:pt x="510" y="523"/>
                    <a:pt x="510" y="446"/>
                    <a:pt x="523" y="383"/>
                  </a:cubicBezTo>
                  <a:cubicBezTo>
                    <a:pt x="536" y="332"/>
                    <a:pt x="536" y="306"/>
                    <a:pt x="561" y="255"/>
                  </a:cubicBezTo>
                  <a:cubicBezTo>
                    <a:pt x="599" y="242"/>
                    <a:pt x="638" y="230"/>
                    <a:pt x="689" y="204"/>
                  </a:cubicBezTo>
                  <a:close/>
                  <a:moveTo>
                    <a:pt x="892" y="179"/>
                  </a:moveTo>
                  <a:cubicBezTo>
                    <a:pt x="829" y="319"/>
                    <a:pt x="803" y="459"/>
                    <a:pt x="765" y="612"/>
                  </a:cubicBezTo>
                  <a:cubicBezTo>
                    <a:pt x="739" y="612"/>
                    <a:pt x="714" y="586"/>
                    <a:pt x="689" y="586"/>
                  </a:cubicBezTo>
                  <a:cubicBezTo>
                    <a:pt x="714" y="446"/>
                    <a:pt x="778" y="306"/>
                    <a:pt x="841" y="179"/>
                  </a:cubicBezTo>
                  <a:close/>
                  <a:moveTo>
                    <a:pt x="894" y="564"/>
                  </a:moveTo>
                  <a:lnTo>
                    <a:pt x="894" y="564"/>
                  </a:lnTo>
                  <a:cubicBezTo>
                    <a:pt x="888" y="584"/>
                    <a:pt x="884" y="603"/>
                    <a:pt x="880" y="624"/>
                  </a:cubicBezTo>
                  <a:lnTo>
                    <a:pt x="867" y="624"/>
                  </a:lnTo>
                  <a:cubicBezTo>
                    <a:pt x="876" y="605"/>
                    <a:pt x="885" y="585"/>
                    <a:pt x="894" y="564"/>
                  </a:cubicBezTo>
                  <a:close/>
                  <a:moveTo>
                    <a:pt x="421" y="357"/>
                  </a:moveTo>
                  <a:cubicBezTo>
                    <a:pt x="421" y="433"/>
                    <a:pt x="421" y="523"/>
                    <a:pt x="434" y="586"/>
                  </a:cubicBezTo>
                  <a:cubicBezTo>
                    <a:pt x="370" y="612"/>
                    <a:pt x="307" y="624"/>
                    <a:pt x="243" y="650"/>
                  </a:cubicBezTo>
                  <a:cubicBezTo>
                    <a:pt x="268" y="523"/>
                    <a:pt x="332" y="433"/>
                    <a:pt x="421" y="357"/>
                  </a:cubicBezTo>
                  <a:close/>
                  <a:moveTo>
                    <a:pt x="1211" y="192"/>
                  </a:moveTo>
                  <a:cubicBezTo>
                    <a:pt x="1198" y="268"/>
                    <a:pt x="1147" y="357"/>
                    <a:pt x="1121" y="421"/>
                  </a:cubicBezTo>
                  <a:cubicBezTo>
                    <a:pt x="1096" y="510"/>
                    <a:pt x="1058" y="586"/>
                    <a:pt x="1020" y="688"/>
                  </a:cubicBezTo>
                  <a:cubicBezTo>
                    <a:pt x="994" y="675"/>
                    <a:pt x="969" y="675"/>
                    <a:pt x="943" y="650"/>
                  </a:cubicBezTo>
                  <a:cubicBezTo>
                    <a:pt x="969" y="561"/>
                    <a:pt x="1058" y="484"/>
                    <a:pt x="1083" y="395"/>
                  </a:cubicBezTo>
                  <a:cubicBezTo>
                    <a:pt x="1121" y="332"/>
                    <a:pt x="1160" y="255"/>
                    <a:pt x="1185" y="192"/>
                  </a:cubicBezTo>
                  <a:close/>
                  <a:moveTo>
                    <a:pt x="1376" y="230"/>
                  </a:moveTo>
                  <a:cubicBezTo>
                    <a:pt x="1389" y="230"/>
                    <a:pt x="1402" y="242"/>
                    <a:pt x="1414" y="242"/>
                  </a:cubicBezTo>
                  <a:cubicBezTo>
                    <a:pt x="1414" y="255"/>
                    <a:pt x="1414" y="255"/>
                    <a:pt x="1440" y="268"/>
                  </a:cubicBezTo>
                  <a:cubicBezTo>
                    <a:pt x="1465" y="293"/>
                    <a:pt x="1312" y="612"/>
                    <a:pt x="1223" y="777"/>
                  </a:cubicBezTo>
                  <a:cubicBezTo>
                    <a:pt x="1185" y="752"/>
                    <a:pt x="1134" y="739"/>
                    <a:pt x="1096" y="714"/>
                  </a:cubicBezTo>
                  <a:cubicBezTo>
                    <a:pt x="1160" y="586"/>
                    <a:pt x="1249" y="459"/>
                    <a:pt x="1312" y="332"/>
                  </a:cubicBezTo>
                  <a:cubicBezTo>
                    <a:pt x="1325" y="306"/>
                    <a:pt x="1351" y="255"/>
                    <a:pt x="1376" y="230"/>
                  </a:cubicBezTo>
                  <a:close/>
                  <a:moveTo>
                    <a:pt x="1669" y="332"/>
                  </a:moveTo>
                  <a:cubicBezTo>
                    <a:pt x="1720" y="370"/>
                    <a:pt x="1784" y="421"/>
                    <a:pt x="1822" y="459"/>
                  </a:cubicBezTo>
                  <a:cubicBezTo>
                    <a:pt x="1771" y="548"/>
                    <a:pt x="1707" y="624"/>
                    <a:pt x="1656" y="701"/>
                  </a:cubicBezTo>
                  <a:cubicBezTo>
                    <a:pt x="1580" y="815"/>
                    <a:pt x="1516" y="905"/>
                    <a:pt x="1453" y="1019"/>
                  </a:cubicBezTo>
                  <a:cubicBezTo>
                    <a:pt x="1402" y="943"/>
                    <a:pt x="1338" y="879"/>
                    <a:pt x="1262" y="815"/>
                  </a:cubicBezTo>
                  <a:cubicBezTo>
                    <a:pt x="1325" y="688"/>
                    <a:pt x="1402" y="574"/>
                    <a:pt x="1478" y="446"/>
                  </a:cubicBezTo>
                  <a:cubicBezTo>
                    <a:pt x="1491" y="429"/>
                    <a:pt x="1506" y="410"/>
                    <a:pt x="1519" y="391"/>
                  </a:cubicBezTo>
                  <a:lnTo>
                    <a:pt x="1519" y="391"/>
                  </a:lnTo>
                  <a:cubicBezTo>
                    <a:pt x="1513" y="413"/>
                    <a:pt x="1508" y="436"/>
                    <a:pt x="1503" y="459"/>
                  </a:cubicBezTo>
                  <a:cubicBezTo>
                    <a:pt x="1453" y="561"/>
                    <a:pt x="1402" y="637"/>
                    <a:pt x="1351" y="714"/>
                  </a:cubicBezTo>
                  <a:cubicBezTo>
                    <a:pt x="1342" y="741"/>
                    <a:pt x="1365" y="762"/>
                    <a:pt x="1389" y="762"/>
                  </a:cubicBezTo>
                  <a:cubicBezTo>
                    <a:pt x="1398" y="762"/>
                    <a:pt x="1407" y="759"/>
                    <a:pt x="1414" y="752"/>
                  </a:cubicBezTo>
                  <a:cubicBezTo>
                    <a:pt x="1465" y="675"/>
                    <a:pt x="1529" y="586"/>
                    <a:pt x="1580" y="510"/>
                  </a:cubicBezTo>
                  <a:cubicBezTo>
                    <a:pt x="1605" y="459"/>
                    <a:pt x="1656" y="395"/>
                    <a:pt x="1669" y="332"/>
                  </a:cubicBezTo>
                  <a:close/>
                  <a:moveTo>
                    <a:pt x="1898" y="612"/>
                  </a:moveTo>
                  <a:cubicBezTo>
                    <a:pt x="1924" y="675"/>
                    <a:pt x="1924" y="752"/>
                    <a:pt x="1898" y="841"/>
                  </a:cubicBezTo>
                  <a:cubicBezTo>
                    <a:pt x="1847" y="968"/>
                    <a:pt x="1669" y="1070"/>
                    <a:pt x="1567" y="1134"/>
                  </a:cubicBezTo>
                  <a:cubicBezTo>
                    <a:pt x="1527" y="1150"/>
                    <a:pt x="1527" y="1166"/>
                    <a:pt x="1523" y="1166"/>
                  </a:cubicBezTo>
                  <a:cubicBezTo>
                    <a:pt x="1521" y="1166"/>
                    <a:pt x="1518" y="1161"/>
                    <a:pt x="1503" y="1146"/>
                  </a:cubicBezTo>
                  <a:cubicBezTo>
                    <a:pt x="1503" y="1146"/>
                    <a:pt x="1478" y="1121"/>
                    <a:pt x="1478" y="1096"/>
                  </a:cubicBezTo>
                  <a:cubicBezTo>
                    <a:pt x="1605" y="955"/>
                    <a:pt x="1720" y="828"/>
                    <a:pt x="1835" y="688"/>
                  </a:cubicBezTo>
                  <a:cubicBezTo>
                    <a:pt x="1847" y="650"/>
                    <a:pt x="1885" y="637"/>
                    <a:pt x="1898" y="612"/>
                  </a:cubicBezTo>
                  <a:close/>
                  <a:moveTo>
                    <a:pt x="1001" y="0"/>
                  </a:moveTo>
                  <a:cubicBezTo>
                    <a:pt x="497" y="0"/>
                    <a:pt x="24" y="255"/>
                    <a:pt x="77" y="815"/>
                  </a:cubicBezTo>
                  <a:cubicBezTo>
                    <a:pt x="39" y="879"/>
                    <a:pt x="1" y="955"/>
                    <a:pt x="1" y="1057"/>
                  </a:cubicBezTo>
                  <a:cubicBezTo>
                    <a:pt x="1" y="1078"/>
                    <a:pt x="20" y="1088"/>
                    <a:pt x="40" y="1088"/>
                  </a:cubicBezTo>
                  <a:cubicBezTo>
                    <a:pt x="56" y="1088"/>
                    <a:pt x="72" y="1082"/>
                    <a:pt x="77" y="1070"/>
                  </a:cubicBezTo>
                  <a:cubicBezTo>
                    <a:pt x="90" y="1006"/>
                    <a:pt x="128" y="955"/>
                    <a:pt x="166" y="930"/>
                  </a:cubicBezTo>
                  <a:cubicBezTo>
                    <a:pt x="174" y="933"/>
                    <a:pt x="183" y="934"/>
                    <a:pt x="193" y="934"/>
                  </a:cubicBezTo>
                  <a:cubicBezTo>
                    <a:pt x="228" y="934"/>
                    <a:pt x="268" y="912"/>
                    <a:pt x="268" y="841"/>
                  </a:cubicBezTo>
                  <a:lnTo>
                    <a:pt x="268" y="828"/>
                  </a:lnTo>
                  <a:cubicBezTo>
                    <a:pt x="349" y="780"/>
                    <a:pt x="445" y="762"/>
                    <a:pt x="550" y="762"/>
                  </a:cubicBezTo>
                  <a:cubicBezTo>
                    <a:pt x="611" y="762"/>
                    <a:pt x="674" y="768"/>
                    <a:pt x="739" y="777"/>
                  </a:cubicBezTo>
                  <a:cubicBezTo>
                    <a:pt x="739" y="802"/>
                    <a:pt x="755" y="816"/>
                    <a:pt x="774" y="816"/>
                  </a:cubicBezTo>
                  <a:cubicBezTo>
                    <a:pt x="784" y="816"/>
                    <a:pt x="794" y="812"/>
                    <a:pt x="803" y="803"/>
                  </a:cubicBezTo>
                  <a:cubicBezTo>
                    <a:pt x="867" y="815"/>
                    <a:pt x="943" y="841"/>
                    <a:pt x="994" y="866"/>
                  </a:cubicBezTo>
                  <a:cubicBezTo>
                    <a:pt x="994" y="879"/>
                    <a:pt x="1007" y="879"/>
                    <a:pt x="1020" y="879"/>
                  </a:cubicBezTo>
                  <a:cubicBezTo>
                    <a:pt x="1032" y="892"/>
                    <a:pt x="1071" y="892"/>
                    <a:pt x="1083" y="905"/>
                  </a:cubicBezTo>
                  <a:cubicBezTo>
                    <a:pt x="1249" y="994"/>
                    <a:pt x="1287" y="1083"/>
                    <a:pt x="1376" y="1223"/>
                  </a:cubicBezTo>
                  <a:cubicBezTo>
                    <a:pt x="1402" y="1274"/>
                    <a:pt x="1402" y="1337"/>
                    <a:pt x="1465" y="1350"/>
                  </a:cubicBezTo>
                  <a:cubicBezTo>
                    <a:pt x="1478" y="1355"/>
                    <a:pt x="1493" y="1357"/>
                    <a:pt x="1507" y="1357"/>
                  </a:cubicBezTo>
                  <a:cubicBezTo>
                    <a:pt x="1652" y="1357"/>
                    <a:pt x="1870" y="1151"/>
                    <a:pt x="1962" y="1070"/>
                  </a:cubicBezTo>
                  <a:cubicBezTo>
                    <a:pt x="2089" y="905"/>
                    <a:pt x="2153" y="714"/>
                    <a:pt x="2051" y="523"/>
                  </a:cubicBezTo>
                  <a:cubicBezTo>
                    <a:pt x="2038" y="484"/>
                    <a:pt x="2013" y="446"/>
                    <a:pt x="1975" y="421"/>
                  </a:cubicBezTo>
                  <a:lnTo>
                    <a:pt x="1975" y="332"/>
                  </a:lnTo>
                  <a:cubicBezTo>
                    <a:pt x="1967" y="316"/>
                    <a:pt x="1949" y="305"/>
                    <a:pt x="1931" y="305"/>
                  </a:cubicBezTo>
                  <a:cubicBezTo>
                    <a:pt x="1920" y="305"/>
                    <a:pt x="1908" y="309"/>
                    <a:pt x="1898" y="319"/>
                  </a:cubicBezTo>
                  <a:cubicBezTo>
                    <a:pt x="1681" y="111"/>
                    <a:pt x="1334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7432532" y="3000945"/>
              <a:ext cx="160694" cy="184949"/>
            </a:xfrm>
            <a:custGeom>
              <a:rect b="b" l="l" r="r" t="t"/>
              <a:pathLst>
                <a:path extrusionOk="0" h="1906" w="1656">
                  <a:moveTo>
                    <a:pt x="1227" y="411"/>
                  </a:moveTo>
                  <a:cubicBezTo>
                    <a:pt x="1246" y="445"/>
                    <a:pt x="1266" y="483"/>
                    <a:pt x="1287" y="524"/>
                  </a:cubicBezTo>
                  <a:cubicBezTo>
                    <a:pt x="1279" y="509"/>
                    <a:pt x="1263" y="502"/>
                    <a:pt x="1246" y="502"/>
                  </a:cubicBezTo>
                  <a:cubicBezTo>
                    <a:pt x="1233" y="502"/>
                    <a:pt x="1221" y="506"/>
                    <a:pt x="1210" y="511"/>
                  </a:cubicBezTo>
                  <a:cubicBezTo>
                    <a:pt x="1136" y="542"/>
                    <a:pt x="1064" y="576"/>
                    <a:pt x="996" y="612"/>
                  </a:cubicBezTo>
                  <a:lnTo>
                    <a:pt x="996" y="612"/>
                  </a:lnTo>
                  <a:cubicBezTo>
                    <a:pt x="1064" y="568"/>
                    <a:pt x="1128" y="522"/>
                    <a:pt x="1185" y="473"/>
                  </a:cubicBezTo>
                  <a:cubicBezTo>
                    <a:pt x="1220" y="464"/>
                    <a:pt x="1231" y="438"/>
                    <a:pt x="1227" y="411"/>
                  </a:cubicBezTo>
                  <a:close/>
                  <a:moveTo>
                    <a:pt x="1146" y="307"/>
                  </a:moveTo>
                  <a:cubicBezTo>
                    <a:pt x="1159" y="315"/>
                    <a:pt x="1172" y="330"/>
                    <a:pt x="1187" y="349"/>
                  </a:cubicBezTo>
                  <a:lnTo>
                    <a:pt x="1187" y="349"/>
                  </a:lnTo>
                  <a:cubicBezTo>
                    <a:pt x="1176" y="342"/>
                    <a:pt x="1164" y="338"/>
                    <a:pt x="1152" y="338"/>
                  </a:cubicBezTo>
                  <a:cubicBezTo>
                    <a:pt x="1137" y="338"/>
                    <a:pt x="1122" y="344"/>
                    <a:pt x="1108" y="358"/>
                  </a:cubicBezTo>
                  <a:cubicBezTo>
                    <a:pt x="981" y="434"/>
                    <a:pt x="866" y="511"/>
                    <a:pt x="739" y="613"/>
                  </a:cubicBezTo>
                  <a:cubicBezTo>
                    <a:pt x="701" y="638"/>
                    <a:pt x="663" y="676"/>
                    <a:pt x="612" y="702"/>
                  </a:cubicBezTo>
                  <a:cubicBezTo>
                    <a:pt x="650" y="676"/>
                    <a:pt x="701" y="638"/>
                    <a:pt x="726" y="613"/>
                  </a:cubicBezTo>
                  <a:cubicBezTo>
                    <a:pt x="854" y="498"/>
                    <a:pt x="994" y="396"/>
                    <a:pt x="1146" y="307"/>
                  </a:cubicBezTo>
                  <a:close/>
                  <a:moveTo>
                    <a:pt x="809" y="716"/>
                  </a:moveTo>
                  <a:cubicBezTo>
                    <a:pt x="803" y="720"/>
                    <a:pt x="796" y="724"/>
                    <a:pt x="790" y="727"/>
                  </a:cubicBezTo>
                  <a:cubicBezTo>
                    <a:pt x="790" y="727"/>
                    <a:pt x="777" y="753"/>
                    <a:pt x="764" y="753"/>
                  </a:cubicBezTo>
                  <a:cubicBezTo>
                    <a:pt x="775" y="732"/>
                    <a:pt x="785" y="720"/>
                    <a:pt x="809" y="716"/>
                  </a:cubicBezTo>
                  <a:close/>
                  <a:moveTo>
                    <a:pt x="848" y="164"/>
                  </a:moveTo>
                  <a:cubicBezTo>
                    <a:pt x="895" y="164"/>
                    <a:pt x="940" y="174"/>
                    <a:pt x="981" y="192"/>
                  </a:cubicBezTo>
                  <a:cubicBezTo>
                    <a:pt x="866" y="269"/>
                    <a:pt x="752" y="358"/>
                    <a:pt x="663" y="447"/>
                  </a:cubicBezTo>
                  <a:cubicBezTo>
                    <a:pt x="573" y="549"/>
                    <a:pt x="421" y="638"/>
                    <a:pt x="332" y="765"/>
                  </a:cubicBezTo>
                  <a:cubicBezTo>
                    <a:pt x="268" y="727"/>
                    <a:pt x="217" y="702"/>
                    <a:pt x="153" y="676"/>
                  </a:cubicBezTo>
                  <a:cubicBezTo>
                    <a:pt x="268" y="511"/>
                    <a:pt x="421" y="371"/>
                    <a:pt x="573" y="269"/>
                  </a:cubicBezTo>
                  <a:cubicBezTo>
                    <a:pt x="671" y="196"/>
                    <a:pt x="764" y="164"/>
                    <a:pt x="848" y="164"/>
                  </a:cubicBezTo>
                  <a:close/>
                  <a:moveTo>
                    <a:pt x="612" y="816"/>
                  </a:moveTo>
                  <a:lnTo>
                    <a:pt x="612" y="816"/>
                  </a:lnTo>
                  <a:cubicBezTo>
                    <a:pt x="573" y="842"/>
                    <a:pt x="535" y="880"/>
                    <a:pt x="510" y="893"/>
                  </a:cubicBezTo>
                  <a:lnTo>
                    <a:pt x="484" y="880"/>
                  </a:lnTo>
                  <a:cubicBezTo>
                    <a:pt x="535" y="867"/>
                    <a:pt x="573" y="842"/>
                    <a:pt x="612" y="816"/>
                  </a:cubicBezTo>
                  <a:close/>
                  <a:moveTo>
                    <a:pt x="1287" y="574"/>
                  </a:moveTo>
                  <a:cubicBezTo>
                    <a:pt x="1299" y="613"/>
                    <a:pt x="1299" y="638"/>
                    <a:pt x="1312" y="676"/>
                  </a:cubicBezTo>
                  <a:lnTo>
                    <a:pt x="1274" y="676"/>
                  </a:lnTo>
                  <a:cubicBezTo>
                    <a:pt x="1032" y="753"/>
                    <a:pt x="803" y="893"/>
                    <a:pt x="586" y="1007"/>
                  </a:cubicBezTo>
                  <a:cubicBezTo>
                    <a:pt x="573" y="995"/>
                    <a:pt x="573" y="969"/>
                    <a:pt x="548" y="956"/>
                  </a:cubicBezTo>
                  <a:cubicBezTo>
                    <a:pt x="650" y="931"/>
                    <a:pt x="726" y="867"/>
                    <a:pt x="828" y="829"/>
                  </a:cubicBezTo>
                  <a:lnTo>
                    <a:pt x="1248" y="638"/>
                  </a:lnTo>
                  <a:cubicBezTo>
                    <a:pt x="1274" y="625"/>
                    <a:pt x="1287" y="613"/>
                    <a:pt x="1287" y="574"/>
                  </a:cubicBezTo>
                  <a:close/>
                  <a:moveTo>
                    <a:pt x="1019" y="906"/>
                  </a:moveTo>
                  <a:lnTo>
                    <a:pt x="1019" y="906"/>
                  </a:lnTo>
                  <a:cubicBezTo>
                    <a:pt x="968" y="931"/>
                    <a:pt x="930" y="944"/>
                    <a:pt x="892" y="956"/>
                  </a:cubicBezTo>
                  <a:cubicBezTo>
                    <a:pt x="803" y="1007"/>
                    <a:pt x="726" y="1058"/>
                    <a:pt x="637" y="1084"/>
                  </a:cubicBezTo>
                  <a:cubicBezTo>
                    <a:pt x="637" y="1071"/>
                    <a:pt x="637" y="1071"/>
                    <a:pt x="612" y="1046"/>
                  </a:cubicBezTo>
                  <a:cubicBezTo>
                    <a:pt x="739" y="1007"/>
                    <a:pt x="866" y="956"/>
                    <a:pt x="1019" y="906"/>
                  </a:cubicBezTo>
                  <a:close/>
                  <a:moveTo>
                    <a:pt x="854" y="1135"/>
                  </a:moveTo>
                  <a:cubicBezTo>
                    <a:pt x="790" y="1160"/>
                    <a:pt x="726" y="1198"/>
                    <a:pt x="650" y="1224"/>
                  </a:cubicBezTo>
                  <a:lnTo>
                    <a:pt x="650" y="1198"/>
                  </a:lnTo>
                  <a:cubicBezTo>
                    <a:pt x="714" y="1198"/>
                    <a:pt x="777" y="1160"/>
                    <a:pt x="854" y="1135"/>
                  </a:cubicBezTo>
                  <a:close/>
                  <a:moveTo>
                    <a:pt x="1338" y="778"/>
                  </a:moveTo>
                  <a:cubicBezTo>
                    <a:pt x="1363" y="944"/>
                    <a:pt x="1363" y="1097"/>
                    <a:pt x="1299" y="1249"/>
                  </a:cubicBezTo>
                  <a:cubicBezTo>
                    <a:pt x="1287" y="1224"/>
                    <a:pt x="1274" y="1224"/>
                    <a:pt x="1248" y="1224"/>
                  </a:cubicBezTo>
                  <a:cubicBezTo>
                    <a:pt x="1274" y="1211"/>
                    <a:pt x="1287" y="1198"/>
                    <a:pt x="1287" y="1186"/>
                  </a:cubicBezTo>
                  <a:cubicBezTo>
                    <a:pt x="1299" y="1147"/>
                    <a:pt x="1287" y="1122"/>
                    <a:pt x="1248" y="1122"/>
                  </a:cubicBezTo>
                  <a:cubicBezTo>
                    <a:pt x="1236" y="1122"/>
                    <a:pt x="1223" y="1122"/>
                    <a:pt x="1210" y="1135"/>
                  </a:cubicBezTo>
                  <a:cubicBezTo>
                    <a:pt x="1223" y="1122"/>
                    <a:pt x="1248" y="1097"/>
                    <a:pt x="1274" y="1084"/>
                  </a:cubicBezTo>
                  <a:cubicBezTo>
                    <a:pt x="1287" y="1071"/>
                    <a:pt x="1287" y="1020"/>
                    <a:pt x="1248" y="1020"/>
                  </a:cubicBezTo>
                  <a:lnTo>
                    <a:pt x="1236" y="1020"/>
                  </a:lnTo>
                  <a:lnTo>
                    <a:pt x="1287" y="969"/>
                  </a:lnTo>
                  <a:cubicBezTo>
                    <a:pt x="1299" y="944"/>
                    <a:pt x="1299" y="893"/>
                    <a:pt x="1274" y="893"/>
                  </a:cubicBezTo>
                  <a:cubicBezTo>
                    <a:pt x="1255" y="889"/>
                    <a:pt x="1238" y="888"/>
                    <a:pt x="1221" y="888"/>
                  </a:cubicBezTo>
                  <a:cubicBezTo>
                    <a:pt x="1179" y="888"/>
                    <a:pt x="1141" y="897"/>
                    <a:pt x="1096" y="906"/>
                  </a:cubicBezTo>
                  <a:cubicBezTo>
                    <a:pt x="1172" y="880"/>
                    <a:pt x="1248" y="842"/>
                    <a:pt x="1312" y="804"/>
                  </a:cubicBezTo>
                  <a:cubicBezTo>
                    <a:pt x="1312" y="804"/>
                    <a:pt x="1338" y="804"/>
                    <a:pt x="1338" y="778"/>
                  </a:cubicBezTo>
                  <a:close/>
                  <a:moveTo>
                    <a:pt x="1083" y="1198"/>
                  </a:moveTo>
                  <a:cubicBezTo>
                    <a:pt x="1019" y="1224"/>
                    <a:pt x="955" y="1275"/>
                    <a:pt x="905" y="1313"/>
                  </a:cubicBezTo>
                  <a:cubicBezTo>
                    <a:pt x="790" y="1364"/>
                    <a:pt x="701" y="1415"/>
                    <a:pt x="586" y="1479"/>
                  </a:cubicBezTo>
                  <a:cubicBezTo>
                    <a:pt x="586" y="1415"/>
                    <a:pt x="612" y="1377"/>
                    <a:pt x="637" y="1326"/>
                  </a:cubicBezTo>
                  <a:cubicBezTo>
                    <a:pt x="726" y="1288"/>
                    <a:pt x="841" y="1262"/>
                    <a:pt x="955" y="1224"/>
                  </a:cubicBezTo>
                  <a:cubicBezTo>
                    <a:pt x="981" y="1211"/>
                    <a:pt x="1032" y="1211"/>
                    <a:pt x="1083" y="1198"/>
                  </a:cubicBezTo>
                  <a:close/>
                  <a:moveTo>
                    <a:pt x="1210" y="1402"/>
                  </a:moveTo>
                  <a:lnTo>
                    <a:pt x="1210" y="1402"/>
                  </a:lnTo>
                  <a:cubicBezTo>
                    <a:pt x="1108" y="1466"/>
                    <a:pt x="1019" y="1517"/>
                    <a:pt x="917" y="1542"/>
                  </a:cubicBezTo>
                  <a:lnTo>
                    <a:pt x="1210" y="1402"/>
                  </a:lnTo>
                  <a:close/>
                  <a:moveTo>
                    <a:pt x="892" y="1415"/>
                  </a:moveTo>
                  <a:cubicBezTo>
                    <a:pt x="854" y="1440"/>
                    <a:pt x="841" y="1453"/>
                    <a:pt x="803" y="1466"/>
                  </a:cubicBezTo>
                  <a:cubicBezTo>
                    <a:pt x="650" y="1568"/>
                    <a:pt x="484" y="1644"/>
                    <a:pt x="332" y="1733"/>
                  </a:cubicBezTo>
                  <a:lnTo>
                    <a:pt x="319" y="1759"/>
                  </a:lnTo>
                  <a:cubicBezTo>
                    <a:pt x="293" y="1759"/>
                    <a:pt x="293" y="1759"/>
                    <a:pt x="281" y="1733"/>
                  </a:cubicBezTo>
                  <a:cubicBezTo>
                    <a:pt x="204" y="1644"/>
                    <a:pt x="395" y="1593"/>
                    <a:pt x="446" y="1580"/>
                  </a:cubicBezTo>
                  <a:cubicBezTo>
                    <a:pt x="599" y="1529"/>
                    <a:pt x="739" y="1466"/>
                    <a:pt x="892" y="1415"/>
                  </a:cubicBezTo>
                  <a:close/>
                  <a:moveTo>
                    <a:pt x="893" y="0"/>
                  </a:moveTo>
                  <a:cubicBezTo>
                    <a:pt x="563" y="0"/>
                    <a:pt x="244" y="356"/>
                    <a:pt x="77" y="651"/>
                  </a:cubicBezTo>
                  <a:cubicBezTo>
                    <a:pt x="39" y="676"/>
                    <a:pt x="13" y="702"/>
                    <a:pt x="26" y="740"/>
                  </a:cubicBezTo>
                  <a:cubicBezTo>
                    <a:pt x="26" y="753"/>
                    <a:pt x="13" y="765"/>
                    <a:pt x="13" y="778"/>
                  </a:cubicBezTo>
                  <a:cubicBezTo>
                    <a:pt x="4" y="806"/>
                    <a:pt x="21" y="827"/>
                    <a:pt x="41" y="827"/>
                  </a:cubicBezTo>
                  <a:cubicBezTo>
                    <a:pt x="49" y="827"/>
                    <a:pt x="57" y="824"/>
                    <a:pt x="64" y="816"/>
                  </a:cubicBezTo>
                  <a:cubicBezTo>
                    <a:pt x="64" y="816"/>
                    <a:pt x="64" y="804"/>
                    <a:pt x="77" y="804"/>
                  </a:cubicBezTo>
                  <a:cubicBezTo>
                    <a:pt x="153" y="880"/>
                    <a:pt x="255" y="906"/>
                    <a:pt x="344" y="969"/>
                  </a:cubicBezTo>
                  <a:cubicBezTo>
                    <a:pt x="535" y="1122"/>
                    <a:pt x="510" y="1338"/>
                    <a:pt x="293" y="1453"/>
                  </a:cubicBezTo>
                  <a:cubicBezTo>
                    <a:pt x="166" y="1517"/>
                    <a:pt x="0" y="1580"/>
                    <a:pt x="77" y="1771"/>
                  </a:cubicBezTo>
                  <a:cubicBezTo>
                    <a:pt x="124" y="1872"/>
                    <a:pt x="213" y="1905"/>
                    <a:pt x="307" y="1905"/>
                  </a:cubicBezTo>
                  <a:cubicBezTo>
                    <a:pt x="392" y="1905"/>
                    <a:pt x="482" y="1878"/>
                    <a:pt x="548" y="1848"/>
                  </a:cubicBezTo>
                  <a:cubicBezTo>
                    <a:pt x="803" y="1759"/>
                    <a:pt x="1121" y="1720"/>
                    <a:pt x="1312" y="1504"/>
                  </a:cubicBezTo>
                  <a:cubicBezTo>
                    <a:pt x="1656" y="1160"/>
                    <a:pt x="1567" y="383"/>
                    <a:pt x="1185" y="103"/>
                  </a:cubicBezTo>
                  <a:cubicBezTo>
                    <a:pt x="1089" y="31"/>
                    <a:pt x="991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7175772" y="2949031"/>
              <a:ext cx="136338" cy="156712"/>
            </a:xfrm>
            <a:custGeom>
              <a:rect b="b" l="l" r="r" t="t"/>
              <a:pathLst>
                <a:path extrusionOk="0" h="1615" w="1405">
                  <a:moveTo>
                    <a:pt x="1369" y="0"/>
                  </a:moveTo>
                  <a:cubicBezTo>
                    <a:pt x="1362" y="0"/>
                    <a:pt x="1354" y="4"/>
                    <a:pt x="1348" y="14"/>
                  </a:cubicBezTo>
                  <a:cubicBezTo>
                    <a:pt x="1118" y="269"/>
                    <a:pt x="877" y="524"/>
                    <a:pt x="635" y="791"/>
                  </a:cubicBezTo>
                  <a:cubicBezTo>
                    <a:pt x="431" y="1033"/>
                    <a:pt x="163" y="1275"/>
                    <a:pt x="11" y="1555"/>
                  </a:cubicBezTo>
                  <a:cubicBezTo>
                    <a:pt x="1" y="1585"/>
                    <a:pt x="22" y="1614"/>
                    <a:pt x="43" y="1614"/>
                  </a:cubicBezTo>
                  <a:cubicBezTo>
                    <a:pt x="49" y="1614"/>
                    <a:pt x="56" y="1612"/>
                    <a:pt x="62" y="1606"/>
                  </a:cubicBezTo>
                  <a:cubicBezTo>
                    <a:pt x="329" y="1428"/>
                    <a:pt x="545" y="1097"/>
                    <a:pt x="749" y="842"/>
                  </a:cubicBezTo>
                  <a:cubicBezTo>
                    <a:pt x="966" y="587"/>
                    <a:pt x="1182" y="320"/>
                    <a:pt x="1386" y="40"/>
                  </a:cubicBezTo>
                  <a:cubicBezTo>
                    <a:pt x="1405" y="31"/>
                    <a:pt x="1389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7207697" y="3023360"/>
              <a:ext cx="244826" cy="173110"/>
            </a:xfrm>
            <a:custGeom>
              <a:rect b="b" l="l" r="r" t="t"/>
              <a:pathLst>
                <a:path extrusionOk="0" h="1784" w="2523">
                  <a:moveTo>
                    <a:pt x="2476" y="1"/>
                  </a:moveTo>
                  <a:cubicBezTo>
                    <a:pt x="2470" y="1"/>
                    <a:pt x="2463" y="4"/>
                    <a:pt x="2458" y="12"/>
                  </a:cubicBezTo>
                  <a:cubicBezTo>
                    <a:pt x="2088" y="280"/>
                    <a:pt x="1719" y="547"/>
                    <a:pt x="1375" y="840"/>
                  </a:cubicBezTo>
                  <a:cubicBezTo>
                    <a:pt x="1184" y="980"/>
                    <a:pt x="993" y="1146"/>
                    <a:pt x="815" y="1286"/>
                  </a:cubicBezTo>
                  <a:cubicBezTo>
                    <a:pt x="711" y="1371"/>
                    <a:pt x="451" y="1640"/>
                    <a:pt x="262" y="1640"/>
                  </a:cubicBezTo>
                  <a:cubicBezTo>
                    <a:pt x="197" y="1640"/>
                    <a:pt x="141" y="1609"/>
                    <a:pt x="102" y="1528"/>
                  </a:cubicBezTo>
                  <a:cubicBezTo>
                    <a:pt x="97" y="1508"/>
                    <a:pt x="81" y="1500"/>
                    <a:pt x="63" y="1500"/>
                  </a:cubicBezTo>
                  <a:cubicBezTo>
                    <a:pt x="34" y="1500"/>
                    <a:pt x="0" y="1522"/>
                    <a:pt x="0" y="1553"/>
                  </a:cubicBezTo>
                  <a:cubicBezTo>
                    <a:pt x="0" y="1685"/>
                    <a:pt x="136" y="1783"/>
                    <a:pt x="269" y="1783"/>
                  </a:cubicBezTo>
                  <a:cubicBezTo>
                    <a:pt x="277" y="1783"/>
                    <a:pt x="285" y="1783"/>
                    <a:pt x="293" y="1782"/>
                  </a:cubicBezTo>
                  <a:cubicBezTo>
                    <a:pt x="509" y="1757"/>
                    <a:pt x="700" y="1540"/>
                    <a:pt x="866" y="1413"/>
                  </a:cubicBezTo>
                  <a:cubicBezTo>
                    <a:pt x="1426" y="967"/>
                    <a:pt x="1948" y="522"/>
                    <a:pt x="2483" y="76"/>
                  </a:cubicBezTo>
                  <a:cubicBezTo>
                    <a:pt x="2523" y="46"/>
                    <a:pt x="2500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7192851" y="3156686"/>
              <a:ext cx="2523" cy="3881"/>
            </a:xfrm>
            <a:custGeom>
              <a:rect b="b" l="l" r="r" t="t"/>
              <a:pathLst>
                <a:path extrusionOk="0" h="40" w="26">
                  <a:moveTo>
                    <a:pt x="13" y="1"/>
                  </a:moveTo>
                  <a:cubicBezTo>
                    <a:pt x="0" y="1"/>
                    <a:pt x="0" y="39"/>
                    <a:pt x="13" y="39"/>
                  </a:cubicBezTo>
                  <a:cubicBezTo>
                    <a:pt x="26" y="26"/>
                    <a:pt x="2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7335107" y="2697322"/>
              <a:ext cx="88886" cy="19795"/>
            </a:xfrm>
            <a:custGeom>
              <a:rect b="b" l="l" r="r" t="t"/>
              <a:pathLst>
                <a:path extrusionOk="0" h="204" w="916">
                  <a:moveTo>
                    <a:pt x="211" y="0"/>
                  </a:moveTo>
                  <a:cubicBezTo>
                    <a:pt x="151" y="0"/>
                    <a:pt x="92" y="11"/>
                    <a:pt x="24" y="49"/>
                  </a:cubicBezTo>
                  <a:cubicBezTo>
                    <a:pt x="1" y="61"/>
                    <a:pt x="20" y="114"/>
                    <a:pt x="52" y="114"/>
                  </a:cubicBezTo>
                  <a:cubicBezTo>
                    <a:pt x="55" y="114"/>
                    <a:pt x="59" y="114"/>
                    <a:pt x="62" y="113"/>
                  </a:cubicBezTo>
                  <a:cubicBezTo>
                    <a:pt x="106" y="93"/>
                    <a:pt x="155" y="85"/>
                    <a:pt x="206" y="85"/>
                  </a:cubicBezTo>
                  <a:cubicBezTo>
                    <a:pt x="316" y="85"/>
                    <a:pt x="433" y="121"/>
                    <a:pt x="521" y="138"/>
                  </a:cubicBezTo>
                  <a:cubicBezTo>
                    <a:pt x="635" y="151"/>
                    <a:pt x="750" y="189"/>
                    <a:pt x="877" y="202"/>
                  </a:cubicBezTo>
                  <a:cubicBezTo>
                    <a:pt x="880" y="203"/>
                    <a:pt x="883" y="203"/>
                    <a:pt x="885" y="203"/>
                  </a:cubicBezTo>
                  <a:cubicBezTo>
                    <a:pt x="915" y="203"/>
                    <a:pt x="913" y="137"/>
                    <a:pt x="890" y="125"/>
                  </a:cubicBezTo>
                  <a:cubicBezTo>
                    <a:pt x="712" y="75"/>
                    <a:pt x="521" y="49"/>
                    <a:pt x="342" y="11"/>
                  </a:cubicBezTo>
                  <a:cubicBezTo>
                    <a:pt x="296" y="6"/>
                    <a:pt x="253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6917266" y="2995025"/>
              <a:ext cx="91312" cy="54437"/>
            </a:xfrm>
            <a:custGeom>
              <a:rect b="b" l="l" r="r" t="t"/>
              <a:pathLst>
                <a:path extrusionOk="0" h="561" w="941">
                  <a:moveTo>
                    <a:pt x="130" y="0"/>
                  </a:moveTo>
                  <a:cubicBezTo>
                    <a:pt x="101" y="0"/>
                    <a:pt x="70" y="4"/>
                    <a:pt x="39" y="12"/>
                  </a:cubicBezTo>
                  <a:cubicBezTo>
                    <a:pt x="1" y="37"/>
                    <a:pt x="26" y="62"/>
                    <a:pt x="39" y="62"/>
                  </a:cubicBezTo>
                  <a:cubicBezTo>
                    <a:pt x="370" y="101"/>
                    <a:pt x="574" y="381"/>
                    <a:pt x="854" y="559"/>
                  </a:cubicBezTo>
                  <a:cubicBezTo>
                    <a:pt x="857" y="560"/>
                    <a:pt x="861" y="561"/>
                    <a:pt x="864" y="561"/>
                  </a:cubicBezTo>
                  <a:cubicBezTo>
                    <a:pt x="900" y="561"/>
                    <a:pt x="941" y="506"/>
                    <a:pt x="917" y="483"/>
                  </a:cubicBezTo>
                  <a:cubicBezTo>
                    <a:pt x="765" y="330"/>
                    <a:pt x="612" y="203"/>
                    <a:pt x="446" y="113"/>
                  </a:cubicBezTo>
                  <a:cubicBezTo>
                    <a:pt x="345" y="53"/>
                    <a:pt x="2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7008966" y="2907015"/>
              <a:ext cx="62880" cy="79957"/>
            </a:xfrm>
            <a:custGeom>
              <a:rect b="b" l="l" r="r" t="t"/>
              <a:pathLst>
                <a:path extrusionOk="0" h="824" w="648">
                  <a:moveTo>
                    <a:pt x="616" y="1"/>
                  </a:moveTo>
                  <a:cubicBezTo>
                    <a:pt x="605" y="1"/>
                    <a:pt x="593" y="5"/>
                    <a:pt x="584" y="14"/>
                  </a:cubicBezTo>
                  <a:cubicBezTo>
                    <a:pt x="495" y="155"/>
                    <a:pt x="380" y="282"/>
                    <a:pt x="291" y="409"/>
                  </a:cubicBezTo>
                  <a:cubicBezTo>
                    <a:pt x="202" y="524"/>
                    <a:pt x="74" y="626"/>
                    <a:pt x="11" y="753"/>
                  </a:cubicBezTo>
                  <a:cubicBezTo>
                    <a:pt x="0" y="784"/>
                    <a:pt x="15" y="824"/>
                    <a:pt x="49" y="824"/>
                  </a:cubicBezTo>
                  <a:cubicBezTo>
                    <a:pt x="56" y="824"/>
                    <a:pt x="65" y="821"/>
                    <a:pt x="74" y="817"/>
                  </a:cubicBezTo>
                  <a:cubicBezTo>
                    <a:pt x="202" y="728"/>
                    <a:pt x="291" y="587"/>
                    <a:pt x="380" y="473"/>
                  </a:cubicBezTo>
                  <a:cubicBezTo>
                    <a:pt x="495" y="333"/>
                    <a:pt x="571" y="193"/>
                    <a:pt x="647" y="27"/>
                  </a:cubicBezTo>
                  <a:cubicBezTo>
                    <a:pt x="647" y="11"/>
                    <a:pt x="63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6882720" y="2775629"/>
              <a:ext cx="261419" cy="160593"/>
            </a:xfrm>
            <a:custGeom>
              <a:rect b="b" l="l" r="r" t="t"/>
              <a:pathLst>
                <a:path extrusionOk="0" h="1655" w="2694">
                  <a:moveTo>
                    <a:pt x="342" y="1"/>
                  </a:moveTo>
                  <a:cubicBezTo>
                    <a:pt x="233" y="1"/>
                    <a:pt x="123" y="25"/>
                    <a:pt x="13" y="82"/>
                  </a:cubicBezTo>
                  <a:cubicBezTo>
                    <a:pt x="0" y="95"/>
                    <a:pt x="13" y="133"/>
                    <a:pt x="26" y="133"/>
                  </a:cubicBezTo>
                  <a:cubicBezTo>
                    <a:pt x="106" y="111"/>
                    <a:pt x="185" y="101"/>
                    <a:pt x="261" y="101"/>
                  </a:cubicBezTo>
                  <a:cubicBezTo>
                    <a:pt x="715" y="101"/>
                    <a:pt x="1098" y="448"/>
                    <a:pt x="1490" y="655"/>
                  </a:cubicBezTo>
                  <a:cubicBezTo>
                    <a:pt x="1719" y="770"/>
                    <a:pt x="1923" y="859"/>
                    <a:pt x="2101" y="1037"/>
                  </a:cubicBezTo>
                  <a:cubicBezTo>
                    <a:pt x="2267" y="1203"/>
                    <a:pt x="2394" y="1432"/>
                    <a:pt x="2547" y="1636"/>
                  </a:cubicBezTo>
                  <a:cubicBezTo>
                    <a:pt x="2563" y="1649"/>
                    <a:pt x="2581" y="1654"/>
                    <a:pt x="2598" y="1654"/>
                  </a:cubicBezTo>
                  <a:cubicBezTo>
                    <a:pt x="2648" y="1654"/>
                    <a:pt x="2693" y="1607"/>
                    <a:pt x="2674" y="1559"/>
                  </a:cubicBezTo>
                  <a:cubicBezTo>
                    <a:pt x="2547" y="1318"/>
                    <a:pt x="2381" y="1101"/>
                    <a:pt x="2178" y="910"/>
                  </a:cubicBezTo>
                  <a:cubicBezTo>
                    <a:pt x="1974" y="719"/>
                    <a:pt x="1719" y="604"/>
                    <a:pt x="1464" y="477"/>
                  </a:cubicBezTo>
                  <a:cubicBezTo>
                    <a:pt x="1125" y="317"/>
                    <a:pt x="738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7064277" y="2554001"/>
              <a:ext cx="202517" cy="84517"/>
            </a:xfrm>
            <a:custGeom>
              <a:rect b="b" l="l" r="r" t="t"/>
              <a:pathLst>
                <a:path extrusionOk="0" h="871" w="2087">
                  <a:moveTo>
                    <a:pt x="278" y="0"/>
                  </a:moveTo>
                  <a:cubicBezTo>
                    <a:pt x="200" y="0"/>
                    <a:pt x="124" y="8"/>
                    <a:pt x="52" y="24"/>
                  </a:cubicBezTo>
                  <a:cubicBezTo>
                    <a:pt x="1" y="36"/>
                    <a:pt x="1" y="100"/>
                    <a:pt x="52" y="125"/>
                  </a:cubicBezTo>
                  <a:cubicBezTo>
                    <a:pt x="230" y="164"/>
                    <a:pt x="396" y="151"/>
                    <a:pt x="561" y="189"/>
                  </a:cubicBezTo>
                  <a:cubicBezTo>
                    <a:pt x="739" y="215"/>
                    <a:pt x="892" y="265"/>
                    <a:pt x="1071" y="329"/>
                  </a:cubicBezTo>
                  <a:cubicBezTo>
                    <a:pt x="1402" y="456"/>
                    <a:pt x="1733" y="647"/>
                    <a:pt x="2026" y="864"/>
                  </a:cubicBezTo>
                  <a:cubicBezTo>
                    <a:pt x="2031" y="869"/>
                    <a:pt x="2036" y="871"/>
                    <a:pt x="2041" y="871"/>
                  </a:cubicBezTo>
                  <a:cubicBezTo>
                    <a:pt x="2064" y="871"/>
                    <a:pt x="2087" y="836"/>
                    <a:pt x="2076" y="826"/>
                  </a:cubicBezTo>
                  <a:cubicBezTo>
                    <a:pt x="1822" y="546"/>
                    <a:pt x="1516" y="342"/>
                    <a:pt x="1147" y="202"/>
                  </a:cubicBezTo>
                  <a:cubicBezTo>
                    <a:pt x="895" y="101"/>
                    <a:pt x="572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34"/>
          <p:cNvSpPr txBox="1"/>
          <p:nvPr>
            <p:ph type="title"/>
          </p:nvPr>
        </p:nvSpPr>
        <p:spPr>
          <a:xfrm>
            <a:off x="3200725" y="455630"/>
            <a:ext cx="29502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Practical Motivation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35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81" name="Google Shape;481;p35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" name="Google Shape;504;p35"/>
          <p:cNvSpPr txBox="1"/>
          <p:nvPr>
            <p:ph idx="1" type="body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Kraggle Data Set: Michelin Guide 2021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Set consists of: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13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6353 Rows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Columns include: Name, Address, Location, Currency, MinPrice, MaxPrice, Cuisine, </a:t>
            </a:r>
            <a:r>
              <a:rPr lang="en"/>
              <a:t>Longitude</a:t>
            </a:r>
            <a:r>
              <a:rPr lang="en"/>
              <a:t>, Latitude , Award, PhoneNumber, URL, WebsiteUrl</a:t>
            </a:r>
            <a:endParaRPr/>
          </a:p>
        </p:txBody>
      </p:sp>
      <p:sp>
        <p:nvSpPr>
          <p:cNvPr id="505" name="Google Shape;505;p35"/>
          <p:cNvSpPr txBox="1"/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Set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06" name="Google Shape;506;p35"/>
          <p:cNvSpPr/>
          <p:nvPr/>
        </p:nvSpPr>
        <p:spPr>
          <a:xfrm rot="635354">
            <a:off x="6745217" y="636422"/>
            <a:ext cx="1834780" cy="475154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5"/>
          <p:cNvSpPr/>
          <p:nvPr/>
        </p:nvSpPr>
        <p:spPr>
          <a:xfrm rot="635354">
            <a:off x="6727775" y="627401"/>
            <a:ext cx="1862935" cy="502503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35"/>
          <p:cNvGrpSpPr/>
          <p:nvPr/>
        </p:nvGrpSpPr>
        <p:grpSpPr>
          <a:xfrm>
            <a:off x="4773915" y="3794258"/>
            <a:ext cx="1923553" cy="836291"/>
            <a:chOff x="6849865" y="612908"/>
            <a:chExt cx="1923553" cy="836291"/>
          </a:xfrm>
        </p:grpSpPr>
        <p:sp>
          <p:nvSpPr>
            <p:cNvPr id="509" name="Google Shape;509;p35"/>
            <p:cNvSpPr/>
            <p:nvPr/>
          </p:nvSpPr>
          <p:spPr>
            <a:xfrm rot="635354">
              <a:off x="6897617" y="788822"/>
              <a:ext cx="1834780" cy="475154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 rot="635354">
              <a:off x="6880175" y="779801"/>
              <a:ext cx="1862935" cy="502503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1" name="Google Shape;5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0200"/>
            <a:ext cx="9143997" cy="250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6"/>
          <p:cNvSpPr txBox="1"/>
          <p:nvPr>
            <p:ph idx="6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Motivation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17" name="Google Shape;517;p36"/>
          <p:cNvSpPr txBox="1"/>
          <p:nvPr/>
        </p:nvSpPr>
        <p:spPr>
          <a:xfrm>
            <a:off x="550850" y="1476250"/>
            <a:ext cx="8031300" cy="25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Problem definition: 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We want to be able to help restaurant owners reach the pinnacle of running a restaurant. 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Which is why we are analysing the current michelin star restaurants and finding factors that will increase the chances of restaurants obtaining a michelin star or getting more michelin stars.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We will use various factors to predict if a restaurant has one/two/three michelin stars and what sets them apart from other restaurants.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7"/>
          <p:cNvSpPr txBox="1"/>
          <p:nvPr>
            <p:ph idx="1" type="body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</a:rPr>
              <a:t>02.  Data Set </a:t>
            </a:r>
            <a:endParaRPr b="1" sz="4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</a:rPr>
              <a:t>Presentation</a:t>
            </a:r>
            <a:endParaRPr b="1" sz="4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8"/>
          <p:cNvSpPr txBox="1"/>
          <p:nvPr>
            <p:ph idx="1" type="body"/>
          </p:nvPr>
        </p:nvSpPr>
        <p:spPr>
          <a:xfrm>
            <a:off x="997150" y="1319575"/>
            <a:ext cx="4704000" cy="25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In order to use price as a variable for prediction, we had to first have to convert the data type of MinPrice  and MaxPrice to </a:t>
            </a:r>
            <a:r>
              <a:rPr lang="en"/>
              <a:t>integer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Creating an extra column and using that we can obtain the mean price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Using a library “CurrencyConvertor” we convert the currency to USD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For currencies not supported by the library, we changed them accordingly using similar </a:t>
            </a:r>
            <a:r>
              <a:rPr lang="en"/>
              <a:t>value</a:t>
            </a:r>
            <a:r>
              <a:rPr lang="en"/>
              <a:t> currencies</a:t>
            </a:r>
            <a:endParaRPr/>
          </a:p>
        </p:txBody>
      </p:sp>
      <p:sp>
        <p:nvSpPr>
          <p:cNvPr id="528" name="Google Shape;528;p38"/>
          <p:cNvSpPr txBox="1"/>
          <p:nvPr>
            <p:ph type="title"/>
          </p:nvPr>
        </p:nvSpPr>
        <p:spPr>
          <a:xfrm>
            <a:off x="-890350" y="-826250"/>
            <a:ext cx="5394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Cleaning of data set</a:t>
            </a:r>
            <a:endParaRPr b="1" sz="2000"/>
          </a:p>
        </p:txBody>
      </p:sp>
      <p:grpSp>
        <p:nvGrpSpPr>
          <p:cNvPr id="529" name="Google Shape;529;p38"/>
          <p:cNvGrpSpPr/>
          <p:nvPr/>
        </p:nvGrpSpPr>
        <p:grpSpPr>
          <a:xfrm flipH="1"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530" name="Google Shape;530;p38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1" name="Google Shape;531;p38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532" name="Google Shape;532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7" name="Google Shape;537;p38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538" name="Google Shape;538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3" name="Google Shape;543;p38"/>
          <p:cNvGrpSpPr/>
          <p:nvPr/>
        </p:nvGrpSpPr>
        <p:grpSpPr>
          <a:xfrm rot="1172123">
            <a:off x="7092871" y="1069975"/>
            <a:ext cx="1258746" cy="1226770"/>
            <a:chOff x="7254141" y="2513740"/>
            <a:chExt cx="366296" cy="356991"/>
          </a:xfrm>
        </p:grpSpPr>
        <p:sp>
          <p:nvSpPr>
            <p:cNvPr id="544" name="Google Shape;544;p38"/>
            <p:cNvSpPr/>
            <p:nvPr/>
          </p:nvSpPr>
          <p:spPr>
            <a:xfrm>
              <a:off x="7469710" y="2649477"/>
              <a:ext cx="65173" cy="67130"/>
            </a:xfrm>
            <a:custGeom>
              <a:rect b="b" l="l" r="r" t="t"/>
              <a:pathLst>
                <a:path extrusionOk="0" h="1818" w="1765">
                  <a:moveTo>
                    <a:pt x="1535" y="181"/>
                  </a:moveTo>
                  <a:cubicBezTo>
                    <a:pt x="1535" y="537"/>
                    <a:pt x="1599" y="869"/>
                    <a:pt x="1624" y="1212"/>
                  </a:cubicBezTo>
                  <a:cubicBezTo>
                    <a:pt x="1614" y="1344"/>
                    <a:pt x="1564" y="1636"/>
                    <a:pt x="1410" y="1636"/>
                  </a:cubicBezTo>
                  <a:cubicBezTo>
                    <a:pt x="1370" y="1636"/>
                    <a:pt x="1323" y="1616"/>
                    <a:pt x="1268" y="1569"/>
                  </a:cubicBezTo>
                  <a:cubicBezTo>
                    <a:pt x="1153" y="1480"/>
                    <a:pt x="1089" y="1327"/>
                    <a:pt x="1013" y="1212"/>
                  </a:cubicBezTo>
                  <a:cubicBezTo>
                    <a:pt x="1000" y="1200"/>
                    <a:pt x="987" y="1187"/>
                    <a:pt x="962" y="1161"/>
                  </a:cubicBezTo>
                  <a:lnTo>
                    <a:pt x="987" y="1136"/>
                  </a:lnTo>
                  <a:cubicBezTo>
                    <a:pt x="1051" y="945"/>
                    <a:pt x="1153" y="754"/>
                    <a:pt x="1255" y="576"/>
                  </a:cubicBezTo>
                  <a:cubicBezTo>
                    <a:pt x="1331" y="436"/>
                    <a:pt x="1408" y="296"/>
                    <a:pt x="1535" y="181"/>
                  </a:cubicBezTo>
                  <a:close/>
                  <a:moveTo>
                    <a:pt x="1573" y="1"/>
                  </a:moveTo>
                  <a:cubicBezTo>
                    <a:pt x="1569" y="1"/>
                    <a:pt x="1564" y="1"/>
                    <a:pt x="1560" y="3"/>
                  </a:cubicBezTo>
                  <a:cubicBezTo>
                    <a:pt x="1369" y="66"/>
                    <a:pt x="1268" y="257"/>
                    <a:pt x="1178" y="436"/>
                  </a:cubicBezTo>
                  <a:cubicBezTo>
                    <a:pt x="1051" y="665"/>
                    <a:pt x="1000" y="881"/>
                    <a:pt x="936" y="1123"/>
                  </a:cubicBezTo>
                  <a:cubicBezTo>
                    <a:pt x="774" y="918"/>
                    <a:pt x="537" y="655"/>
                    <a:pt x="318" y="655"/>
                  </a:cubicBezTo>
                  <a:cubicBezTo>
                    <a:pt x="210" y="655"/>
                    <a:pt x="107" y="718"/>
                    <a:pt x="20" y="881"/>
                  </a:cubicBezTo>
                  <a:cubicBezTo>
                    <a:pt x="0" y="920"/>
                    <a:pt x="33" y="974"/>
                    <a:pt x="72" y="974"/>
                  </a:cubicBezTo>
                  <a:cubicBezTo>
                    <a:pt x="84" y="974"/>
                    <a:pt x="97" y="970"/>
                    <a:pt x="109" y="958"/>
                  </a:cubicBezTo>
                  <a:cubicBezTo>
                    <a:pt x="147" y="932"/>
                    <a:pt x="223" y="869"/>
                    <a:pt x="274" y="830"/>
                  </a:cubicBezTo>
                  <a:cubicBezTo>
                    <a:pt x="299" y="820"/>
                    <a:pt x="324" y="815"/>
                    <a:pt x="348" y="815"/>
                  </a:cubicBezTo>
                  <a:cubicBezTo>
                    <a:pt x="468" y="815"/>
                    <a:pt x="567" y="934"/>
                    <a:pt x="631" y="1009"/>
                  </a:cubicBezTo>
                  <a:cubicBezTo>
                    <a:pt x="758" y="1136"/>
                    <a:pt x="860" y="1301"/>
                    <a:pt x="949" y="1442"/>
                  </a:cubicBezTo>
                  <a:cubicBezTo>
                    <a:pt x="1053" y="1603"/>
                    <a:pt x="1189" y="1818"/>
                    <a:pt x="1394" y="1818"/>
                  </a:cubicBezTo>
                  <a:cubicBezTo>
                    <a:pt x="1415" y="1818"/>
                    <a:pt x="1436" y="1816"/>
                    <a:pt x="1459" y="1811"/>
                  </a:cubicBezTo>
                  <a:cubicBezTo>
                    <a:pt x="1700" y="1760"/>
                    <a:pt x="1764" y="1492"/>
                    <a:pt x="1764" y="1289"/>
                  </a:cubicBezTo>
                  <a:cubicBezTo>
                    <a:pt x="1764" y="907"/>
                    <a:pt x="1700" y="487"/>
                    <a:pt x="1637" y="130"/>
                  </a:cubicBezTo>
                  <a:cubicBezTo>
                    <a:pt x="1637" y="117"/>
                    <a:pt x="1637" y="117"/>
                    <a:pt x="1624" y="117"/>
                  </a:cubicBezTo>
                  <a:cubicBezTo>
                    <a:pt x="1637" y="117"/>
                    <a:pt x="1637" y="105"/>
                    <a:pt x="1637" y="92"/>
                  </a:cubicBezTo>
                  <a:cubicBezTo>
                    <a:pt x="1648" y="46"/>
                    <a:pt x="1609" y="1"/>
                    <a:pt x="1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7465242" y="2721037"/>
              <a:ext cx="57529" cy="57751"/>
            </a:xfrm>
            <a:custGeom>
              <a:rect b="b" l="l" r="r" t="t"/>
              <a:pathLst>
                <a:path extrusionOk="0" h="1564" w="1558">
                  <a:moveTo>
                    <a:pt x="1" y="0"/>
                  </a:moveTo>
                  <a:cubicBezTo>
                    <a:pt x="39" y="293"/>
                    <a:pt x="293" y="650"/>
                    <a:pt x="510" y="853"/>
                  </a:cubicBezTo>
                  <a:cubicBezTo>
                    <a:pt x="663" y="981"/>
                    <a:pt x="816" y="1108"/>
                    <a:pt x="981" y="1223"/>
                  </a:cubicBezTo>
                  <a:cubicBezTo>
                    <a:pt x="1121" y="1337"/>
                    <a:pt x="1261" y="1477"/>
                    <a:pt x="1439" y="1554"/>
                  </a:cubicBezTo>
                  <a:cubicBezTo>
                    <a:pt x="1451" y="1561"/>
                    <a:pt x="1463" y="1564"/>
                    <a:pt x="1475" y="1564"/>
                  </a:cubicBezTo>
                  <a:cubicBezTo>
                    <a:pt x="1523" y="1564"/>
                    <a:pt x="1557" y="1506"/>
                    <a:pt x="1516" y="1464"/>
                  </a:cubicBezTo>
                  <a:cubicBezTo>
                    <a:pt x="1401" y="1324"/>
                    <a:pt x="1248" y="1210"/>
                    <a:pt x="1108" y="1095"/>
                  </a:cubicBezTo>
                  <a:cubicBezTo>
                    <a:pt x="956" y="981"/>
                    <a:pt x="816" y="879"/>
                    <a:pt x="688" y="764"/>
                  </a:cubicBezTo>
                  <a:cubicBezTo>
                    <a:pt x="535" y="637"/>
                    <a:pt x="421" y="497"/>
                    <a:pt x="293" y="331"/>
                  </a:cubicBezTo>
                  <a:cubicBezTo>
                    <a:pt x="217" y="204"/>
                    <a:pt x="128" y="77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7500210" y="2782702"/>
              <a:ext cx="17133" cy="28728"/>
            </a:xfrm>
            <a:custGeom>
              <a:rect b="b" l="l" r="r" t="t"/>
              <a:pathLst>
                <a:path extrusionOk="0" h="778" w="464">
                  <a:moveTo>
                    <a:pt x="421" y="1"/>
                  </a:moveTo>
                  <a:cubicBezTo>
                    <a:pt x="412" y="1"/>
                    <a:pt x="401" y="4"/>
                    <a:pt x="391" y="11"/>
                  </a:cubicBezTo>
                  <a:cubicBezTo>
                    <a:pt x="276" y="75"/>
                    <a:pt x="225" y="227"/>
                    <a:pt x="174" y="329"/>
                  </a:cubicBezTo>
                  <a:cubicBezTo>
                    <a:pt x="110" y="457"/>
                    <a:pt x="60" y="609"/>
                    <a:pt x="9" y="737"/>
                  </a:cubicBezTo>
                  <a:cubicBezTo>
                    <a:pt x="1" y="760"/>
                    <a:pt x="21" y="778"/>
                    <a:pt x="41" y="778"/>
                  </a:cubicBezTo>
                  <a:cubicBezTo>
                    <a:pt x="54" y="778"/>
                    <a:pt x="67" y="770"/>
                    <a:pt x="72" y="749"/>
                  </a:cubicBezTo>
                  <a:cubicBezTo>
                    <a:pt x="123" y="609"/>
                    <a:pt x="187" y="482"/>
                    <a:pt x="263" y="355"/>
                  </a:cubicBezTo>
                  <a:cubicBezTo>
                    <a:pt x="327" y="253"/>
                    <a:pt x="429" y="164"/>
                    <a:pt x="454" y="49"/>
                  </a:cubicBezTo>
                  <a:cubicBezTo>
                    <a:pt x="463" y="22"/>
                    <a:pt x="446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7513873" y="2796918"/>
              <a:ext cx="6277" cy="10450"/>
            </a:xfrm>
            <a:custGeom>
              <a:rect b="b" l="l" r="r" t="t"/>
              <a:pathLst>
                <a:path extrusionOk="0" h="283" w="170">
                  <a:moveTo>
                    <a:pt x="138" y="1"/>
                  </a:moveTo>
                  <a:cubicBezTo>
                    <a:pt x="123" y="1"/>
                    <a:pt x="101" y="11"/>
                    <a:pt x="84" y="33"/>
                  </a:cubicBezTo>
                  <a:cubicBezTo>
                    <a:pt x="59" y="97"/>
                    <a:pt x="46" y="161"/>
                    <a:pt x="8" y="237"/>
                  </a:cubicBezTo>
                  <a:cubicBezTo>
                    <a:pt x="1" y="266"/>
                    <a:pt x="18" y="282"/>
                    <a:pt x="36" y="282"/>
                  </a:cubicBezTo>
                  <a:cubicBezTo>
                    <a:pt x="51" y="282"/>
                    <a:pt x="66" y="272"/>
                    <a:pt x="72" y="250"/>
                  </a:cubicBezTo>
                  <a:cubicBezTo>
                    <a:pt x="110" y="186"/>
                    <a:pt x="135" y="123"/>
                    <a:pt x="148" y="46"/>
                  </a:cubicBezTo>
                  <a:cubicBezTo>
                    <a:pt x="169" y="18"/>
                    <a:pt x="15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7554564" y="2813645"/>
              <a:ext cx="16505" cy="24223"/>
            </a:xfrm>
            <a:custGeom>
              <a:rect b="b" l="l" r="r" t="t"/>
              <a:pathLst>
                <a:path extrusionOk="0" h="656" w="447">
                  <a:moveTo>
                    <a:pt x="370" y="1"/>
                  </a:moveTo>
                  <a:cubicBezTo>
                    <a:pt x="268" y="1"/>
                    <a:pt x="230" y="115"/>
                    <a:pt x="179" y="192"/>
                  </a:cubicBezTo>
                  <a:lnTo>
                    <a:pt x="77" y="383"/>
                  </a:lnTo>
                  <a:cubicBezTo>
                    <a:pt x="65" y="306"/>
                    <a:pt x="39" y="243"/>
                    <a:pt x="39" y="179"/>
                  </a:cubicBezTo>
                  <a:cubicBezTo>
                    <a:pt x="39" y="173"/>
                    <a:pt x="30" y="169"/>
                    <a:pt x="20" y="169"/>
                  </a:cubicBezTo>
                  <a:cubicBezTo>
                    <a:pt x="10" y="169"/>
                    <a:pt x="1" y="173"/>
                    <a:pt x="1" y="179"/>
                  </a:cubicBezTo>
                  <a:lnTo>
                    <a:pt x="1" y="383"/>
                  </a:lnTo>
                  <a:lnTo>
                    <a:pt x="1" y="599"/>
                  </a:lnTo>
                  <a:cubicBezTo>
                    <a:pt x="1" y="636"/>
                    <a:pt x="27" y="656"/>
                    <a:pt x="56" y="656"/>
                  </a:cubicBezTo>
                  <a:cubicBezTo>
                    <a:pt x="77" y="656"/>
                    <a:pt x="100" y="646"/>
                    <a:pt x="116" y="625"/>
                  </a:cubicBezTo>
                  <a:lnTo>
                    <a:pt x="256" y="383"/>
                  </a:lnTo>
                  <a:cubicBezTo>
                    <a:pt x="294" y="344"/>
                    <a:pt x="307" y="306"/>
                    <a:pt x="345" y="255"/>
                  </a:cubicBezTo>
                  <a:cubicBezTo>
                    <a:pt x="357" y="243"/>
                    <a:pt x="370" y="230"/>
                    <a:pt x="370" y="192"/>
                  </a:cubicBezTo>
                  <a:cubicBezTo>
                    <a:pt x="408" y="179"/>
                    <a:pt x="408" y="166"/>
                    <a:pt x="383" y="166"/>
                  </a:cubicBezTo>
                  <a:cubicBezTo>
                    <a:pt x="434" y="153"/>
                    <a:pt x="447" y="102"/>
                    <a:pt x="434" y="52"/>
                  </a:cubicBezTo>
                  <a:cubicBezTo>
                    <a:pt x="421" y="26"/>
                    <a:pt x="383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7574651" y="2801128"/>
              <a:ext cx="12887" cy="16616"/>
            </a:xfrm>
            <a:custGeom>
              <a:rect b="b" l="l" r="r" t="t"/>
              <a:pathLst>
                <a:path extrusionOk="0" h="450" w="349">
                  <a:moveTo>
                    <a:pt x="308" y="0"/>
                  </a:moveTo>
                  <a:cubicBezTo>
                    <a:pt x="299" y="0"/>
                    <a:pt x="288" y="3"/>
                    <a:pt x="272" y="9"/>
                  </a:cubicBezTo>
                  <a:cubicBezTo>
                    <a:pt x="208" y="47"/>
                    <a:pt x="195" y="110"/>
                    <a:pt x="157" y="174"/>
                  </a:cubicBezTo>
                  <a:cubicBezTo>
                    <a:pt x="132" y="238"/>
                    <a:pt x="81" y="289"/>
                    <a:pt x="30" y="340"/>
                  </a:cubicBezTo>
                  <a:cubicBezTo>
                    <a:pt x="0" y="379"/>
                    <a:pt x="40" y="449"/>
                    <a:pt x="82" y="449"/>
                  </a:cubicBezTo>
                  <a:cubicBezTo>
                    <a:pt x="95" y="449"/>
                    <a:pt x="108" y="443"/>
                    <a:pt x="119" y="429"/>
                  </a:cubicBezTo>
                  <a:cubicBezTo>
                    <a:pt x="157" y="365"/>
                    <a:pt x="221" y="314"/>
                    <a:pt x="259" y="238"/>
                  </a:cubicBezTo>
                  <a:cubicBezTo>
                    <a:pt x="310" y="174"/>
                    <a:pt x="348" y="85"/>
                    <a:pt x="336" y="21"/>
                  </a:cubicBezTo>
                  <a:cubicBezTo>
                    <a:pt x="328" y="6"/>
                    <a:pt x="321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7566454" y="2768449"/>
              <a:ext cx="21232" cy="10782"/>
            </a:xfrm>
            <a:custGeom>
              <a:rect b="b" l="l" r="r" t="t"/>
              <a:pathLst>
                <a:path extrusionOk="0" h="292" w="575">
                  <a:moveTo>
                    <a:pt x="73" y="1"/>
                  </a:moveTo>
                  <a:cubicBezTo>
                    <a:pt x="29" y="1"/>
                    <a:pt x="1" y="55"/>
                    <a:pt x="35" y="79"/>
                  </a:cubicBezTo>
                  <a:cubicBezTo>
                    <a:pt x="150" y="206"/>
                    <a:pt x="354" y="257"/>
                    <a:pt x="507" y="282"/>
                  </a:cubicBezTo>
                  <a:cubicBezTo>
                    <a:pt x="515" y="289"/>
                    <a:pt x="523" y="292"/>
                    <a:pt x="530" y="292"/>
                  </a:cubicBezTo>
                  <a:cubicBezTo>
                    <a:pt x="564" y="292"/>
                    <a:pt x="574" y="227"/>
                    <a:pt x="532" y="206"/>
                  </a:cubicBezTo>
                  <a:cubicBezTo>
                    <a:pt x="443" y="180"/>
                    <a:pt x="367" y="142"/>
                    <a:pt x="290" y="104"/>
                  </a:cubicBezTo>
                  <a:cubicBezTo>
                    <a:pt x="226" y="66"/>
                    <a:pt x="163" y="15"/>
                    <a:pt x="86" y="2"/>
                  </a:cubicBezTo>
                  <a:cubicBezTo>
                    <a:pt x="82" y="1"/>
                    <a:pt x="77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7514537" y="2735438"/>
              <a:ext cx="14216" cy="23152"/>
            </a:xfrm>
            <a:custGeom>
              <a:rect b="b" l="l" r="r" t="t"/>
              <a:pathLst>
                <a:path extrusionOk="0" h="627" w="385">
                  <a:moveTo>
                    <a:pt x="308" y="1"/>
                  </a:moveTo>
                  <a:cubicBezTo>
                    <a:pt x="291" y="1"/>
                    <a:pt x="273" y="7"/>
                    <a:pt x="257" y="18"/>
                  </a:cubicBezTo>
                  <a:cubicBezTo>
                    <a:pt x="219" y="107"/>
                    <a:pt x="194" y="196"/>
                    <a:pt x="168" y="272"/>
                  </a:cubicBezTo>
                  <a:cubicBezTo>
                    <a:pt x="130" y="387"/>
                    <a:pt x="92" y="476"/>
                    <a:pt x="28" y="578"/>
                  </a:cubicBezTo>
                  <a:cubicBezTo>
                    <a:pt x="1" y="605"/>
                    <a:pt x="26" y="626"/>
                    <a:pt x="57" y="626"/>
                  </a:cubicBezTo>
                  <a:cubicBezTo>
                    <a:pt x="68" y="626"/>
                    <a:pt x="81" y="623"/>
                    <a:pt x="92" y="616"/>
                  </a:cubicBezTo>
                  <a:cubicBezTo>
                    <a:pt x="194" y="451"/>
                    <a:pt x="385" y="234"/>
                    <a:pt x="359" y="43"/>
                  </a:cubicBezTo>
                  <a:cubicBezTo>
                    <a:pt x="352" y="13"/>
                    <a:pt x="33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7533591" y="2740349"/>
              <a:ext cx="5613" cy="6905"/>
            </a:xfrm>
            <a:custGeom>
              <a:rect b="b" l="l" r="r" t="t"/>
              <a:pathLst>
                <a:path extrusionOk="0" h="187" w="152">
                  <a:moveTo>
                    <a:pt x="92" y="1"/>
                  </a:moveTo>
                  <a:cubicBezTo>
                    <a:pt x="72" y="1"/>
                    <a:pt x="52" y="12"/>
                    <a:pt x="47" y="37"/>
                  </a:cubicBezTo>
                  <a:lnTo>
                    <a:pt x="9" y="127"/>
                  </a:lnTo>
                  <a:cubicBezTo>
                    <a:pt x="1" y="166"/>
                    <a:pt x="38" y="186"/>
                    <a:pt x="69" y="186"/>
                  </a:cubicBezTo>
                  <a:cubicBezTo>
                    <a:pt x="88" y="186"/>
                    <a:pt x="106" y="179"/>
                    <a:pt x="111" y="165"/>
                  </a:cubicBezTo>
                  <a:lnTo>
                    <a:pt x="136" y="63"/>
                  </a:lnTo>
                  <a:cubicBezTo>
                    <a:pt x="151" y="25"/>
                    <a:pt x="12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7254141" y="2513740"/>
              <a:ext cx="366296" cy="356991"/>
            </a:xfrm>
            <a:custGeom>
              <a:rect b="b" l="l" r="r" t="t"/>
              <a:pathLst>
                <a:path extrusionOk="0" h="9668" w="9920">
                  <a:moveTo>
                    <a:pt x="5104" y="1"/>
                  </a:moveTo>
                  <a:cubicBezTo>
                    <a:pt x="4538" y="1"/>
                    <a:pt x="3907" y="102"/>
                    <a:pt x="3629" y="572"/>
                  </a:cubicBezTo>
                  <a:cubicBezTo>
                    <a:pt x="3407" y="489"/>
                    <a:pt x="3181" y="446"/>
                    <a:pt x="2954" y="446"/>
                  </a:cubicBezTo>
                  <a:cubicBezTo>
                    <a:pt x="2661" y="446"/>
                    <a:pt x="2369" y="517"/>
                    <a:pt x="2089" y="661"/>
                  </a:cubicBezTo>
                  <a:cubicBezTo>
                    <a:pt x="1617" y="903"/>
                    <a:pt x="1172" y="1285"/>
                    <a:pt x="815" y="1680"/>
                  </a:cubicBezTo>
                  <a:cubicBezTo>
                    <a:pt x="484" y="2049"/>
                    <a:pt x="229" y="2482"/>
                    <a:pt x="179" y="2966"/>
                  </a:cubicBezTo>
                  <a:cubicBezTo>
                    <a:pt x="128" y="3462"/>
                    <a:pt x="179" y="4086"/>
                    <a:pt x="535" y="4468"/>
                  </a:cubicBezTo>
                  <a:cubicBezTo>
                    <a:pt x="370" y="4672"/>
                    <a:pt x="242" y="4901"/>
                    <a:pt x="128" y="5118"/>
                  </a:cubicBezTo>
                  <a:cubicBezTo>
                    <a:pt x="38" y="5359"/>
                    <a:pt x="0" y="5614"/>
                    <a:pt x="89" y="5882"/>
                  </a:cubicBezTo>
                  <a:cubicBezTo>
                    <a:pt x="166" y="6149"/>
                    <a:pt x="344" y="6340"/>
                    <a:pt x="497" y="6569"/>
                  </a:cubicBezTo>
                  <a:cubicBezTo>
                    <a:pt x="242" y="6824"/>
                    <a:pt x="280" y="7282"/>
                    <a:pt x="421" y="7588"/>
                  </a:cubicBezTo>
                  <a:cubicBezTo>
                    <a:pt x="510" y="7792"/>
                    <a:pt x="662" y="7995"/>
                    <a:pt x="803" y="8186"/>
                  </a:cubicBezTo>
                  <a:cubicBezTo>
                    <a:pt x="930" y="8377"/>
                    <a:pt x="1057" y="8568"/>
                    <a:pt x="1210" y="8734"/>
                  </a:cubicBezTo>
                  <a:cubicBezTo>
                    <a:pt x="1235" y="8747"/>
                    <a:pt x="1261" y="8759"/>
                    <a:pt x="1274" y="8759"/>
                  </a:cubicBezTo>
                  <a:cubicBezTo>
                    <a:pt x="1465" y="9103"/>
                    <a:pt x="1821" y="9332"/>
                    <a:pt x="2190" y="9485"/>
                  </a:cubicBezTo>
                  <a:cubicBezTo>
                    <a:pt x="2455" y="9592"/>
                    <a:pt x="2748" y="9668"/>
                    <a:pt x="3038" y="9668"/>
                  </a:cubicBezTo>
                  <a:cubicBezTo>
                    <a:pt x="3263" y="9668"/>
                    <a:pt x="3487" y="9622"/>
                    <a:pt x="3693" y="9511"/>
                  </a:cubicBezTo>
                  <a:cubicBezTo>
                    <a:pt x="4139" y="9256"/>
                    <a:pt x="4266" y="8797"/>
                    <a:pt x="4317" y="8339"/>
                  </a:cubicBezTo>
                  <a:cubicBezTo>
                    <a:pt x="4604" y="8115"/>
                    <a:pt x="4929" y="8032"/>
                    <a:pt x="5263" y="8032"/>
                  </a:cubicBezTo>
                  <a:cubicBezTo>
                    <a:pt x="5745" y="8032"/>
                    <a:pt x="6244" y="8204"/>
                    <a:pt x="6673" y="8377"/>
                  </a:cubicBezTo>
                  <a:cubicBezTo>
                    <a:pt x="7004" y="8530"/>
                    <a:pt x="7424" y="8670"/>
                    <a:pt x="7602" y="9014"/>
                  </a:cubicBezTo>
                  <a:cubicBezTo>
                    <a:pt x="7640" y="9116"/>
                    <a:pt x="7666" y="9243"/>
                    <a:pt x="7768" y="9307"/>
                  </a:cubicBezTo>
                  <a:cubicBezTo>
                    <a:pt x="7805" y="9327"/>
                    <a:pt x="7843" y="9336"/>
                    <a:pt x="7882" y="9336"/>
                  </a:cubicBezTo>
                  <a:cubicBezTo>
                    <a:pt x="7964" y="9336"/>
                    <a:pt x="8047" y="9299"/>
                    <a:pt x="8124" y="9256"/>
                  </a:cubicBezTo>
                  <a:cubicBezTo>
                    <a:pt x="8264" y="9179"/>
                    <a:pt x="8379" y="9052"/>
                    <a:pt x="8493" y="8925"/>
                  </a:cubicBezTo>
                  <a:cubicBezTo>
                    <a:pt x="8646" y="8747"/>
                    <a:pt x="8812" y="8556"/>
                    <a:pt x="8977" y="8365"/>
                  </a:cubicBezTo>
                  <a:cubicBezTo>
                    <a:pt x="9105" y="8212"/>
                    <a:pt x="9257" y="8046"/>
                    <a:pt x="9385" y="7906"/>
                  </a:cubicBezTo>
                  <a:cubicBezTo>
                    <a:pt x="9512" y="7741"/>
                    <a:pt x="9665" y="7601"/>
                    <a:pt x="9767" y="7410"/>
                  </a:cubicBezTo>
                  <a:cubicBezTo>
                    <a:pt x="9920" y="7231"/>
                    <a:pt x="9576" y="6938"/>
                    <a:pt x="9385" y="6747"/>
                  </a:cubicBezTo>
                  <a:cubicBezTo>
                    <a:pt x="9117" y="6467"/>
                    <a:pt x="8761" y="6264"/>
                    <a:pt x="8544" y="5958"/>
                  </a:cubicBezTo>
                  <a:cubicBezTo>
                    <a:pt x="8252" y="5550"/>
                    <a:pt x="8162" y="5003"/>
                    <a:pt x="8111" y="4532"/>
                  </a:cubicBezTo>
                  <a:cubicBezTo>
                    <a:pt x="8061" y="4073"/>
                    <a:pt x="8124" y="3628"/>
                    <a:pt x="8175" y="3157"/>
                  </a:cubicBezTo>
                  <a:cubicBezTo>
                    <a:pt x="8481" y="2762"/>
                    <a:pt x="8608" y="2202"/>
                    <a:pt x="8302" y="1756"/>
                  </a:cubicBezTo>
                  <a:cubicBezTo>
                    <a:pt x="8175" y="1565"/>
                    <a:pt x="7984" y="1425"/>
                    <a:pt x="7755" y="1374"/>
                  </a:cubicBezTo>
                  <a:cubicBezTo>
                    <a:pt x="7711" y="1367"/>
                    <a:pt x="7658" y="1362"/>
                    <a:pt x="7604" y="1362"/>
                  </a:cubicBezTo>
                  <a:cubicBezTo>
                    <a:pt x="7455" y="1362"/>
                    <a:pt x="7292" y="1400"/>
                    <a:pt x="7246" y="1539"/>
                  </a:cubicBezTo>
                  <a:cubicBezTo>
                    <a:pt x="7235" y="1582"/>
                    <a:pt x="7277" y="1606"/>
                    <a:pt x="7321" y="1606"/>
                  </a:cubicBezTo>
                  <a:cubicBezTo>
                    <a:pt x="7330" y="1606"/>
                    <a:pt x="7339" y="1605"/>
                    <a:pt x="7347" y="1603"/>
                  </a:cubicBezTo>
                  <a:cubicBezTo>
                    <a:pt x="7458" y="1559"/>
                    <a:pt x="7551" y="1523"/>
                    <a:pt x="7650" y="1523"/>
                  </a:cubicBezTo>
                  <a:cubicBezTo>
                    <a:pt x="7722" y="1523"/>
                    <a:pt x="7796" y="1542"/>
                    <a:pt x="7882" y="1590"/>
                  </a:cubicBezTo>
                  <a:cubicBezTo>
                    <a:pt x="8048" y="1667"/>
                    <a:pt x="8175" y="1820"/>
                    <a:pt x="8252" y="1985"/>
                  </a:cubicBezTo>
                  <a:cubicBezTo>
                    <a:pt x="8404" y="2316"/>
                    <a:pt x="8328" y="2685"/>
                    <a:pt x="8175" y="3017"/>
                  </a:cubicBezTo>
                  <a:cubicBezTo>
                    <a:pt x="8162" y="3017"/>
                    <a:pt x="8124" y="3017"/>
                    <a:pt x="8124" y="3029"/>
                  </a:cubicBezTo>
                  <a:cubicBezTo>
                    <a:pt x="8111" y="3093"/>
                    <a:pt x="8086" y="3144"/>
                    <a:pt x="8073" y="3208"/>
                  </a:cubicBezTo>
                  <a:cubicBezTo>
                    <a:pt x="7882" y="3921"/>
                    <a:pt x="7971" y="4736"/>
                    <a:pt x="8162" y="5436"/>
                  </a:cubicBezTo>
                  <a:cubicBezTo>
                    <a:pt x="8252" y="5767"/>
                    <a:pt x="8392" y="6085"/>
                    <a:pt x="8634" y="6327"/>
                  </a:cubicBezTo>
                  <a:cubicBezTo>
                    <a:pt x="8926" y="6595"/>
                    <a:pt x="9219" y="6824"/>
                    <a:pt x="9474" y="7129"/>
                  </a:cubicBezTo>
                  <a:cubicBezTo>
                    <a:pt x="9589" y="7257"/>
                    <a:pt x="9665" y="7320"/>
                    <a:pt x="9576" y="7511"/>
                  </a:cubicBezTo>
                  <a:cubicBezTo>
                    <a:pt x="9525" y="7601"/>
                    <a:pt x="9423" y="7702"/>
                    <a:pt x="9347" y="7779"/>
                  </a:cubicBezTo>
                  <a:cubicBezTo>
                    <a:pt x="9207" y="7957"/>
                    <a:pt x="9041" y="8123"/>
                    <a:pt x="8901" y="8301"/>
                  </a:cubicBezTo>
                  <a:cubicBezTo>
                    <a:pt x="8774" y="8466"/>
                    <a:pt x="8634" y="8619"/>
                    <a:pt x="8506" y="8759"/>
                  </a:cubicBezTo>
                  <a:cubicBezTo>
                    <a:pt x="8366" y="8925"/>
                    <a:pt x="8239" y="9116"/>
                    <a:pt x="8048" y="9230"/>
                  </a:cubicBezTo>
                  <a:cubicBezTo>
                    <a:pt x="8009" y="9254"/>
                    <a:pt x="7955" y="9277"/>
                    <a:pt x="7902" y="9277"/>
                  </a:cubicBezTo>
                  <a:cubicBezTo>
                    <a:pt x="7869" y="9277"/>
                    <a:pt x="7835" y="9268"/>
                    <a:pt x="7806" y="9243"/>
                  </a:cubicBezTo>
                  <a:cubicBezTo>
                    <a:pt x="7793" y="9230"/>
                    <a:pt x="7768" y="9141"/>
                    <a:pt x="7755" y="9129"/>
                  </a:cubicBezTo>
                  <a:cubicBezTo>
                    <a:pt x="7729" y="9078"/>
                    <a:pt x="7704" y="9014"/>
                    <a:pt x="7679" y="8976"/>
                  </a:cubicBezTo>
                  <a:cubicBezTo>
                    <a:pt x="7602" y="8861"/>
                    <a:pt x="7488" y="8759"/>
                    <a:pt x="7373" y="8683"/>
                  </a:cubicBezTo>
                  <a:cubicBezTo>
                    <a:pt x="7106" y="8492"/>
                    <a:pt x="6774" y="8365"/>
                    <a:pt x="6456" y="8237"/>
                  </a:cubicBezTo>
                  <a:cubicBezTo>
                    <a:pt x="6080" y="8096"/>
                    <a:pt x="5677" y="7990"/>
                    <a:pt x="5281" y="7990"/>
                  </a:cubicBezTo>
                  <a:cubicBezTo>
                    <a:pt x="5141" y="7990"/>
                    <a:pt x="5001" y="8003"/>
                    <a:pt x="4864" y="8033"/>
                  </a:cubicBezTo>
                  <a:cubicBezTo>
                    <a:pt x="5132" y="7728"/>
                    <a:pt x="5310" y="7269"/>
                    <a:pt x="5094" y="6913"/>
                  </a:cubicBezTo>
                  <a:cubicBezTo>
                    <a:pt x="5310" y="6900"/>
                    <a:pt x="5514" y="6887"/>
                    <a:pt x="5705" y="6824"/>
                  </a:cubicBezTo>
                  <a:cubicBezTo>
                    <a:pt x="5730" y="6811"/>
                    <a:pt x="5756" y="6747"/>
                    <a:pt x="5705" y="6722"/>
                  </a:cubicBezTo>
                  <a:cubicBezTo>
                    <a:pt x="5630" y="6714"/>
                    <a:pt x="5555" y="6711"/>
                    <a:pt x="5478" y="6711"/>
                  </a:cubicBezTo>
                  <a:cubicBezTo>
                    <a:pt x="5295" y="6711"/>
                    <a:pt x="5108" y="6729"/>
                    <a:pt x="4928" y="6747"/>
                  </a:cubicBezTo>
                  <a:cubicBezTo>
                    <a:pt x="4864" y="6747"/>
                    <a:pt x="4801" y="6837"/>
                    <a:pt x="4864" y="6887"/>
                  </a:cubicBezTo>
                  <a:cubicBezTo>
                    <a:pt x="5259" y="7269"/>
                    <a:pt x="4864" y="7855"/>
                    <a:pt x="4521" y="8110"/>
                  </a:cubicBezTo>
                  <a:lnTo>
                    <a:pt x="4508" y="8123"/>
                  </a:lnTo>
                  <a:cubicBezTo>
                    <a:pt x="4432" y="8161"/>
                    <a:pt x="4355" y="8212"/>
                    <a:pt x="4266" y="8250"/>
                  </a:cubicBezTo>
                  <a:cubicBezTo>
                    <a:pt x="4258" y="8247"/>
                    <a:pt x="4249" y="8246"/>
                    <a:pt x="4240" y="8246"/>
                  </a:cubicBezTo>
                  <a:cubicBezTo>
                    <a:pt x="4203" y="8246"/>
                    <a:pt x="4159" y="8268"/>
                    <a:pt x="4139" y="8339"/>
                  </a:cubicBezTo>
                  <a:cubicBezTo>
                    <a:pt x="4100" y="8797"/>
                    <a:pt x="4011" y="9256"/>
                    <a:pt x="3566" y="9485"/>
                  </a:cubicBezTo>
                  <a:cubicBezTo>
                    <a:pt x="3383" y="9574"/>
                    <a:pt x="3187" y="9611"/>
                    <a:pt x="2989" y="9611"/>
                  </a:cubicBezTo>
                  <a:cubicBezTo>
                    <a:pt x="2704" y="9611"/>
                    <a:pt x="2415" y="9534"/>
                    <a:pt x="2152" y="9421"/>
                  </a:cubicBezTo>
                  <a:cubicBezTo>
                    <a:pt x="1745" y="9243"/>
                    <a:pt x="1376" y="8976"/>
                    <a:pt x="1261" y="8505"/>
                  </a:cubicBezTo>
                  <a:cubicBezTo>
                    <a:pt x="1210" y="8275"/>
                    <a:pt x="1210" y="8033"/>
                    <a:pt x="1261" y="7804"/>
                  </a:cubicBezTo>
                  <a:cubicBezTo>
                    <a:pt x="1312" y="7601"/>
                    <a:pt x="1401" y="7397"/>
                    <a:pt x="1439" y="7168"/>
                  </a:cubicBezTo>
                  <a:cubicBezTo>
                    <a:pt x="1439" y="7155"/>
                    <a:pt x="1426" y="7155"/>
                    <a:pt x="1401" y="7155"/>
                  </a:cubicBezTo>
                  <a:cubicBezTo>
                    <a:pt x="1121" y="7486"/>
                    <a:pt x="1044" y="8046"/>
                    <a:pt x="1121" y="8479"/>
                  </a:cubicBezTo>
                  <a:cubicBezTo>
                    <a:pt x="943" y="8250"/>
                    <a:pt x="790" y="8021"/>
                    <a:pt x="662" y="7779"/>
                  </a:cubicBezTo>
                  <a:cubicBezTo>
                    <a:pt x="561" y="7601"/>
                    <a:pt x="484" y="7422"/>
                    <a:pt x="484" y="7219"/>
                  </a:cubicBezTo>
                  <a:cubicBezTo>
                    <a:pt x="484" y="7028"/>
                    <a:pt x="548" y="6875"/>
                    <a:pt x="573" y="6684"/>
                  </a:cubicBezTo>
                  <a:lnTo>
                    <a:pt x="573" y="6646"/>
                  </a:lnTo>
                  <a:lnTo>
                    <a:pt x="573" y="6620"/>
                  </a:lnTo>
                  <a:cubicBezTo>
                    <a:pt x="446" y="6429"/>
                    <a:pt x="319" y="6174"/>
                    <a:pt x="242" y="5932"/>
                  </a:cubicBezTo>
                  <a:cubicBezTo>
                    <a:pt x="153" y="5640"/>
                    <a:pt x="217" y="5385"/>
                    <a:pt x="344" y="5118"/>
                  </a:cubicBezTo>
                  <a:cubicBezTo>
                    <a:pt x="561" y="4685"/>
                    <a:pt x="879" y="4328"/>
                    <a:pt x="1261" y="4022"/>
                  </a:cubicBezTo>
                  <a:cubicBezTo>
                    <a:pt x="1323" y="3971"/>
                    <a:pt x="1268" y="3878"/>
                    <a:pt x="1191" y="3878"/>
                  </a:cubicBezTo>
                  <a:cubicBezTo>
                    <a:pt x="1172" y="3878"/>
                    <a:pt x="1153" y="3883"/>
                    <a:pt x="1134" y="3895"/>
                  </a:cubicBezTo>
                  <a:cubicBezTo>
                    <a:pt x="943" y="4035"/>
                    <a:pt x="764" y="4213"/>
                    <a:pt x="612" y="4404"/>
                  </a:cubicBezTo>
                  <a:cubicBezTo>
                    <a:pt x="344" y="3972"/>
                    <a:pt x="255" y="3437"/>
                    <a:pt x="344" y="2940"/>
                  </a:cubicBezTo>
                  <a:cubicBezTo>
                    <a:pt x="421" y="2482"/>
                    <a:pt x="688" y="2074"/>
                    <a:pt x="1006" y="1743"/>
                  </a:cubicBezTo>
                  <a:cubicBezTo>
                    <a:pt x="1325" y="1412"/>
                    <a:pt x="1694" y="1094"/>
                    <a:pt x="2101" y="890"/>
                  </a:cubicBezTo>
                  <a:cubicBezTo>
                    <a:pt x="2331" y="775"/>
                    <a:pt x="2572" y="674"/>
                    <a:pt x="2827" y="648"/>
                  </a:cubicBezTo>
                  <a:cubicBezTo>
                    <a:pt x="2894" y="638"/>
                    <a:pt x="2962" y="634"/>
                    <a:pt x="3029" y="634"/>
                  </a:cubicBezTo>
                  <a:cubicBezTo>
                    <a:pt x="3216" y="634"/>
                    <a:pt x="3404" y="664"/>
                    <a:pt x="3591" y="674"/>
                  </a:cubicBezTo>
                  <a:lnTo>
                    <a:pt x="3540" y="775"/>
                  </a:lnTo>
                  <a:cubicBezTo>
                    <a:pt x="3515" y="825"/>
                    <a:pt x="3561" y="864"/>
                    <a:pt x="3606" y="864"/>
                  </a:cubicBezTo>
                  <a:cubicBezTo>
                    <a:pt x="3630" y="864"/>
                    <a:pt x="3654" y="853"/>
                    <a:pt x="3668" y="826"/>
                  </a:cubicBezTo>
                  <a:cubicBezTo>
                    <a:pt x="3978" y="307"/>
                    <a:pt x="4523" y="192"/>
                    <a:pt x="5069" y="192"/>
                  </a:cubicBezTo>
                  <a:cubicBezTo>
                    <a:pt x="5285" y="192"/>
                    <a:pt x="5502" y="210"/>
                    <a:pt x="5705" y="228"/>
                  </a:cubicBezTo>
                  <a:cubicBezTo>
                    <a:pt x="6087" y="266"/>
                    <a:pt x="6456" y="343"/>
                    <a:pt x="6774" y="572"/>
                  </a:cubicBezTo>
                  <a:cubicBezTo>
                    <a:pt x="6927" y="674"/>
                    <a:pt x="7055" y="826"/>
                    <a:pt x="7195" y="954"/>
                  </a:cubicBezTo>
                  <a:cubicBezTo>
                    <a:pt x="7309" y="1056"/>
                    <a:pt x="7424" y="1183"/>
                    <a:pt x="7577" y="1234"/>
                  </a:cubicBezTo>
                  <a:cubicBezTo>
                    <a:pt x="7602" y="1234"/>
                    <a:pt x="7615" y="1221"/>
                    <a:pt x="7615" y="1208"/>
                  </a:cubicBezTo>
                  <a:cubicBezTo>
                    <a:pt x="7564" y="1017"/>
                    <a:pt x="7360" y="865"/>
                    <a:pt x="7233" y="725"/>
                  </a:cubicBezTo>
                  <a:cubicBezTo>
                    <a:pt x="7093" y="584"/>
                    <a:pt x="6940" y="444"/>
                    <a:pt x="6774" y="330"/>
                  </a:cubicBezTo>
                  <a:cubicBezTo>
                    <a:pt x="6418" y="126"/>
                    <a:pt x="6023" y="62"/>
                    <a:pt x="5628" y="24"/>
                  </a:cubicBezTo>
                  <a:cubicBezTo>
                    <a:pt x="5471" y="12"/>
                    <a:pt x="5291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7364141" y="2744559"/>
              <a:ext cx="46969" cy="60779"/>
            </a:xfrm>
            <a:custGeom>
              <a:rect b="b" l="l" r="r" t="t"/>
              <a:pathLst>
                <a:path extrusionOk="0" h="1646" w="1272">
                  <a:moveTo>
                    <a:pt x="1027" y="1"/>
                  </a:moveTo>
                  <a:cubicBezTo>
                    <a:pt x="691" y="1"/>
                    <a:pt x="344" y="265"/>
                    <a:pt x="192" y="547"/>
                  </a:cubicBezTo>
                  <a:cubicBezTo>
                    <a:pt x="1" y="917"/>
                    <a:pt x="103" y="1362"/>
                    <a:pt x="408" y="1630"/>
                  </a:cubicBezTo>
                  <a:cubicBezTo>
                    <a:pt x="416" y="1641"/>
                    <a:pt x="425" y="1645"/>
                    <a:pt x="435" y="1645"/>
                  </a:cubicBezTo>
                  <a:cubicBezTo>
                    <a:pt x="458" y="1645"/>
                    <a:pt x="481" y="1618"/>
                    <a:pt x="472" y="1591"/>
                  </a:cubicBezTo>
                  <a:cubicBezTo>
                    <a:pt x="281" y="1299"/>
                    <a:pt x="192" y="917"/>
                    <a:pt x="370" y="598"/>
                  </a:cubicBezTo>
                  <a:cubicBezTo>
                    <a:pt x="548" y="267"/>
                    <a:pt x="867" y="204"/>
                    <a:pt x="1198" y="153"/>
                  </a:cubicBezTo>
                  <a:cubicBezTo>
                    <a:pt x="1205" y="155"/>
                    <a:pt x="1212" y="156"/>
                    <a:pt x="1218" y="156"/>
                  </a:cubicBezTo>
                  <a:cubicBezTo>
                    <a:pt x="1271" y="156"/>
                    <a:pt x="1255" y="60"/>
                    <a:pt x="1198" y="25"/>
                  </a:cubicBezTo>
                  <a:cubicBezTo>
                    <a:pt x="1142" y="8"/>
                    <a:pt x="1085" y="1"/>
                    <a:pt x="1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7290328" y="2666979"/>
              <a:ext cx="84706" cy="120856"/>
            </a:xfrm>
            <a:custGeom>
              <a:rect b="b" l="l" r="r" t="t"/>
              <a:pathLst>
                <a:path extrusionOk="0" h="3273" w="2294">
                  <a:moveTo>
                    <a:pt x="1550" y="1"/>
                  </a:moveTo>
                  <a:cubicBezTo>
                    <a:pt x="1392" y="1"/>
                    <a:pt x="1233" y="34"/>
                    <a:pt x="1083" y="102"/>
                  </a:cubicBezTo>
                  <a:cubicBezTo>
                    <a:pt x="663" y="293"/>
                    <a:pt x="383" y="764"/>
                    <a:pt x="205" y="1159"/>
                  </a:cubicBezTo>
                  <a:cubicBezTo>
                    <a:pt x="14" y="1591"/>
                    <a:pt x="1" y="2075"/>
                    <a:pt x="154" y="2534"/>
                  </a:cubicBezTo>
                  <a:cubicBezTo>
                    <a:pt x="217" y="2699"/>
                    <a:pt x="306" y="2916"/>
                    <a:pt x="472" y="3005"/>
                  </a:cubicBezTo>
                  <a:cubicBezTo>
                    <a:pt x="688" y="3132"/>
                    <a:pt x="969" y="3247"/>
                    <a:pt x="1210" y="3272"/>
                  </a:cubicBezTo>
                  <a:cubicBezTo>
                    <a:pt x="1223" y="3272"/>
                    <a:pt x="1261" y="3260"/>
                    <a:pt x="1223" y="3247"/>
                  </a:cubicBezTo>
                  <a:cubicBezTo>
                    <a:pt x="1083" y="3119"/>
                    <a:pt x="918" y="3056"/>
                    <a:pt x="765" y="2967"/>
                  </a:cubicBezTo>
                  <a:cubicBezTo>
                    <a:pt x="536" y="2865"/>
                    <a:pt x="421" y="2750"/>
                    <a:pt x="332" y="2534"/>
                  </a:cubicBezTo>
                  <a:cubicBezTo>
                    <a:pt x="192" y="2152"/>
                    <a:pt x="192" y="1693"/>
                    <a:pt x="332" y="1324"/>
                  </a:cubicBezTo>
                  <a:cubicBezTo>
                    <a:pt x="472" y="955"/>
                    <a:pt x="714" y="522"/>
                    <a:pt x="1058" y="318"/>
                  </a:cubicBezTo>
                  <a:cubicBezTo>
                    <a:pt x="1211" y="233"/>
                    <a:pt x="1380" y="191"/>
                    <a:pt x="1547" y="191"/>
                  </a:cubicBezTo>
                  <a:cubicBezTo>
                    <a:pt x="1754" y="191"/>
                    <a:pt x="1958" y="255"/>
                    <a:pt x="2127" y="382"/>
                  </a:cubicBezTo>
                  <a:cubicBezTo>
                    <a:pt x="2140" y="389"/>
                    <a:pt x="2152" y="392"/>
                    <a:pt x="2164" y="392"/>
                  </a:cubicBezTo>
                  <a:cubicBezTo>
                    <a:pt x="2238" y="392"/>
                    <a:pt x="2293" y="271"/>
                    <a:pt x="2216" y="216"/>
                  </a:cubicBezTo>
                  <a:cubicBezTo>
                    <a:pt x="2012" y="73"/>
                    <a:pt x="1781" y="1"/>
                    <a:pt x="1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7358048" y="2550333"/>
              <a:ext cx="145521" cy="92608"/>
            </a:xfrm>
            <a:custGeom>
              <a:rect b="b" l="l" r="r" t="t"/>
              <a:pathLst>
                <a:path extrusionOk="0" h="2508" w="3941">
                  <a:moveTo>
                    <a:pt x="3820" y="1"/>
                  </a:moveTo>
                  <a:cubicBezTo>
                    <a:pt x="3693" y="1"/>
                    <a:pt x="3566" y="141"/>
                    <a:pt x="3477" y="230"/>
                  </a:cubicBezTo>
                  <a:cubicBezTo>
                    <a:pt x="3400" y="319"/>
                    <a:pt x="3375" y="434"/>
                    <a:pt x="3387" y="561"/>
                  </a:cubicBezTo>
                  <a:cubicBezTo>
                    <a:pt x="3311" y="548"/>
                    <a:pt x="3209" y="523"/>
                    <a:pt x="3146" y="510"/>
                  </a:cubicBezTo>
                  <a:cubicBezTo>
                    <a:pt x="3051" y="501"/>
                    <a:pt x="2954" y="496"/>
                    <a:pt x="2857" y="496"/>
                  </a:cubicBezTo>
                  <a:cubicBezTo>
                    <a:pt x="2551" y="496"/>
                    <a:pt x="2239" y="544"/>
                    <a:pt x="1949" y="650"/>
                  </a:cubicBezTo>
                  <a:cubicBezTo>
                    <a:pt x="1299" y="905"/>
                    <a:pt x="777" y="1402"/>
                    <a:pt x="573" y="2076"/>
                  </a:cubicBezTo>
                  <a:cubicBezTo>
                    <a:pt x="528" y="2056"/>
                    <a:pt x="480" y="2046"/>
                    <a:pt x="432" y="2046"/>
                  </a:cubicBezTo>
                  <a:cubicBezTo>
                    <a:pt x="361" y="2046"/>
                    <a:pt x="291" y="2069"/>
                    <a:pt x="230" y="2115"/>
                  </a:cubicBezTo>
                  <a:cubicBezTo>
                    <a:pt x="140" y="2178"/>
                    <a:pt x="0" y="2344"/>
                    <a:pt x="13" y="2471"/>
                  </a:cubicBezTo>
                  <a:cubicBezTo>
                    <a:pt x="13" y="2489"/>
                    <a:pt x="26" y="2507"/>
                    <a:pt x="47" y="2507"/>
                  </a:cubicBezTo>
                  <a:cubicBezTo>
                    <a:pt x="55" y="2507"/>
                    <a:pt x="66" y="2504"/>
                    <a:pt x="77" y="2497"/>
                  </a:cubicBezTo>
                  <a:cubicBezTo>
                    <a:pt x="153" y="2458"/>
                    <a:pt x="191" y="2344"/>
                    <a:pt x="255" y="2267"/>
                  </a:cubicBezTo>
                  <a:cubicBezTo>
                    <a:pt x="320" y="2181"/>
                    <a:pt x="412" y="2150"/>
                    <a:pt x="500" y="2150"/>
                  </a:cubicBezTo>
                  <a:cubicBezTo>
                    <a:pt x="516" y="2150"/>
                    <a:pt x="532" y="2151"/>
                    <a:pt x="548" y="2153"/>
                  </a:cubicBezTo>
                  <a:cubicBezTo>
                    <a:pt x="548" y="2166"/>
                    <a:pt x="548" y="2178"/>
                    <a:pt x="535" y="2204"/>
                  </a:cubicBezTo>
                  <a:cubicBezTo>
                    <a:pt x="535" y="2220"/>
                    <a:pt x="550" y="2230"/>
                    <a:pt x="564" y="2230"/>
                  </a:cubicBezTo>
                  <a:cubicBezTo>
                    <a:pt x="573" y="2230"/>
                    <a:pt x="581" y="2226"/>
                    <a:pt x="586" y="2217"/>
                  </a:cubicBezTo>
                  <a:cubicBezTo>
                    <a:pt x="586" y="2204"/>
                    <a:pt x="599" y="2178"/>
                    <a:pt x="599" y="2166"/>
                  </a:cubicBezTo>
                  <a:cubicBezTo>
                    <a:pt x="637" y="2166"/>
                    <a:pt x="650" y="2140"/>
                    <a:pt x="637" y="2102"/>
                  </a:cubicBezTo>
                  <a:cubicBezTo>
                    <a:pt x="917" y="1567"/>
                    <a:pt x="1350" y="1071"/>
                    <a:pt x="1936" y="829"/>
                  </a:cubicBezTo>
                  <a:cubicBezTo>
                    <a:pt x="2241" y="701"/>
                    <a:pt x="2573" y="650"/>
                    <a:pt x="2904" y="650"/>
                  </a:cubicBezTo>
                  <a:cubicBezTo>
                    <a:pt x="3069" y="650"/>
                    <a:pt x="3222" y="689"/>
                    <a:pt x="3387" y="739"/>
                  </a:cubicBezTo>
                  <a:cubicBezTo>
                    <a:pt x="3566" y="778"/>
                    <a:pt x="3655" y="905"/>
                    <a:pt x="3820" y="994"/>
                  </a:cubicBezTo>
                  <a:cubicBezTo>
                    <a:pt x="3831" y="1009"/>
                    <a:pt x="3846" y="1015"/>
                    <a:pt x="3862" y="1015"/>
                  </a:cubicBezTo>
                  <a:cubicBezTo>
                    <a:pt x="3900" y="1015"/>
                    <a:pt x="3940" y="976"/>
                    <a:pt x="3922" y="930"/>
                  </a:cubicBezTo>
                  <a:cubicBezTo>
                    <a:pt x="3859" y="752"/>
                    <a:pt x="3668" y="638"/>
                    <a:pt x="3477" y="574"/>
                  </a:cubicBezTo>
                  <a:cubicBezTo>
                    <a:pt x="3477" y="447"/>
                    <a:pt x="3540" y="332"/>
                    <a:pt x="3642" y="256"/>
                  </a:cubicBezTo>
                  <a:cubicBezTo>
                    <a:pt x="3706" y="192"/>
                    <a:pt x="3808" y="141"/>
                    <a:pt x="3859" y="65"/>
                  </a:cubicBezTo>
                  <a:cubicBezTo>
                    <a:pt x="3884" y="39"/>
                    <a:pt x="3859" y="1"/>
                    <a:pt x="3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7307276" y="2554468"/>
              <a:ext cx="74330" cy="68865"/>
            </a:xfrm>
            <a:custGeom>
              <a:rect b="b" l="l" r="r" t="t"/>
              <a:pathLst>
                <a:path extrusionOk="0" h="1865" w="2013">
                  <a:moveTo>
                    <a:pt x="1941" y="0"/>
                  </a:moveTo>
                  <a:cubicBezTo>
                    <a:pt x="1936" y="0"/>
                    <a:pt x="1930" y="1"/>
                    <a:pt x="1923" y="4"/>
                  </a:cubicBezTo>
                  <a:cubicBezTo>
                    <a:pt x="1834" y="42"/>
                    <a:pt x="1770" y="169"/>
                    <a:pt x="1732" y="245"/>
                  </a:cubicBezTo>
                  <a:cubicBezTo>
                    <a:pt x="1706" y="309"/>
                    <a:pt x="1668" y="398"/>
                    <a:pt x="1694" y="487"/>
                  </a:cubicBezTo>
                  <a:cubicBezTo>
                    <a:pt x="1654" y="483"/>
                    <a:pt x="1614" y="481"/>
                    <a:pt x="1574" y="481"/>
                  </a:cubicBezTo>
                  <a:cubicBezTo>
                    <a:pt x="1253" y="481"/>
                    <a:pt x="925" y="611"/>
                    <a:pt x="688" y="780"/>
                  </a:cubicBezTo>
                  <a:cubicBezTo>
                    <a:pt x="382" y="997"/>
                    <a:pt x="0" y="1417"/>
                    <a:pt x="0" y="1799"/>
                  </a:cubicBezTo>
                  <a:cubicBezTo>
                    <a:pt x="0" y="1839"/>
                    <a:pt x="31" y="1864"/>
                    <a:pt x="63" y="1864"/>
                  </a:cubicBezTo>
                  <a:cubicBezTo>
                    <a:pt x="82" y="1864"/>
                    <a:pt x="101" y="1856"/>
                    <a:pt x="115" y="1837"/>
                  </a:cubicBezTo>
                  <a:cubicBezTo>
                    <a:pt x="204" y="1697"/>
                    <a:pt x="242" y="1519"/>
                    <a:pt x="331" y="1353"/>
                  </a:cubicBezTo>
                  <a:cubicBezTo>
                    <a:pt x="446" y="1188"/>
                    <a:pt x="611" y="1022"/>
                    <a:pt x="777" y="895"/>
                  </a:cubicBezTo>
                  <a:cubicBezTo>
                    <a:pt x="1146" y="640"/>
                    <a:pt x="1541" y="627"/>
                    <a:pt x="1974" y="589"/>
                  </a:cubicBezTo>
                  <a:cubicBezTo>
                    <a:pt x="2012" y="589"/>
                    <a:pt x="2012" y="551"/>
                    <a:pt x="1974" y="526"/>
                  </a:cubicBezTo>
                  <a:cubicBezTo>
                    <a:pt x="1910" y="500"/>
                    <a:pt x="1847" y="487"/>
                    <a:pt x="1770" y="487"/>
                  </a:cubicBezTo>
                  <a:cubicBezTo>
                    <a:pt x="1796" y="424"/>
                    <a:pt x="1821" y="360"/>
                    <a:pt x="1834" y="296"/>
                  </a:cubicBezTo>
                  <a:cubicBezTo>
                    <a:pt x="1885" y="207"/>
                    <a:pt x="1961" y="131"/>
                    <a:pt x="1974" y="54"/>
                  </a:cubicBezTo>
                  <a:cubicBezTo>
                    <a:pt x="1974" y="23"/>
                    <a:pt x="1965" y="0"/>
                    <a:pt x="1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7394235" y="2710883"/>
              <a:ext cx="16025" cy="26844"/>
            </a:xfrm>
            <a:custGeom>
              <a:rect b="b" l="l" r="r" t="t"/>
              <a:pathLst>
                <a:path extrusionOk="0" h="727" w="434">
                  <a:moveTo>
                    <a:pt x="404" y="1"/>
                  </a:moveTo>
                  <a:cubicBezTo>
                    <a:pt x="396" y="1"/>
                    <a:pt x="388" y="6"/>
                    <a:pt x="383" y="20"/>
                  </a:cubicBezTo>
                  <a:cubicBezTo>
                    <a:pt x="332" y="110"/>
                    <a:pt x="294" y="224"/>
                    <a:pt x="230" y="326"/>
                  </a:cubicBezTo>
                  <a:cubicBezTo>
                    <a:pt x="179" y="415"/>
                    <a:pt x="115" y="543"/>
                    <a:pt x="39" y="606"/>
                  </a:cubicBezTo>
                  <a:cubicBezTo>
                    <a:pt x="1" y="619"/>
                    <a:pt x="1" y="670"/>
                    <a:pt x="14" y="683"/>
                  </a:cubicBezTo>
                  <a:lnTo>
                    <a:pt x="39" y="708"/>
                  </a:lnTo>
                  <a:cubicBezTo>
                    <a:pt x="48" y="717"/>
                    <a:pt x="76" y="726"/>
                    <a:pt x="101" y="726"/>
                  </a:cubicBezTo>
                  <a:cubicBezTo>
                    <a:pt x="111" y="726"/>
                    <a:pt x="121" y="725"/>
                    <a:pt x="128" y="721"/>
                  </a:cubicBezTo>
                  <a:cubicBezTo>
                    <a:pt x="217" y="657"/>
                    <a:pt x="268" y="530"/>
                    <a:pt x="319" y="415"/>
                  </a:cubicBezTo>
                  <a:cubicBezTo>
                    <a:pt x="383" y="288"/>
                    <a:pt x="396" y="161"/>
                    <a:pt x="434" y="33"/>
                  </a:cubicBezTo>
                  <a:cubicBezTo>
                    <a:pt x="434" y="17"/>
                    <a:pt x="419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7420009" y="2714612"/>
              <a:ext cx="42464" cy="15952"/>
            </a:xfrm>
            <a:custGeom>
              <a:rect b="b" l="l" r="r" t="t"/>
              <a:pathLst>
                <a:path extrusionOk="0" h="432" w="1150">
                  <a:moveTo>
                    <a:pt x="113" y="0"/>
                  </a:moveTo>
                  <a:cubicBezTo>
                    <a:pt x="56" y="0"/>
                    <a:pt x="0" y="80"/>
                    <a:pt x="54" y="123"/>
                  </a:cubicBezTo>
                  <a:cubicBezTo>
                    <a:pt x="207" y="263"/>
                    <a:pt x="372" y="391"/>
                    <a:pt x="589" y="416"/>
                  </a:cubicBezTo>
                  <a:lnTo>
                    <a:pt x="614" y="416"/>
                  </a:lnTo>
                  <a:cubicBezTo>
                    <a:pt x="670" y="425"/>
                    <a:pt x="730" y="431"/>
                    <a:pt x="790" y="431"/>
                  </a:cubicBezTo>
                  <a:cubicBezTo>
                    <a:pt x="894" y="431"/>
                    <a:pt x="1001" y="414"/>
                    <a:pt x="1098" y="365"/>
                  </a:cubicBezTo>
                  <a:cubicBezTo>
                    <a:pt x="1149" y="352"/>
                    <a:pt x="1136" y="301"/>
                    <a:pt x="1098" y="301"/>
                  </a:cubicBezTo>
                  <a:cubicBezTo>
                    <a:pt x="1039" y="305"/>
                    <a:pt x="985" y="308"/>
                    <a:pt x="934" y="308"/>
                  </a:cubicBezTo>
                  <a:cubicBezTo>
                    <a:pt x="819" y="308"/>
                    <a:pt x="720" y="295"/>
                    <a:pt x="614" y="251"/>
                  </a:cubicBezTo>
                  <a:cubicBezTo>
                    <a:pt x="449" y="187"/>
                    <a:pt x="296" y="110"/>
                    <a:pt x="143" y="9"/>
                  </a:cubicBezTo>
                  <a:cubicBezTo>
                    <a:pt x="134" y="3"/>
                    <a:pt x="12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7417756" y="2662327"/>
              <a:ext cx="43756" cy="16690"/>
            </a:xfrm>
            <a:custGeom>
              <a:rect b="b" l="l" r="r" t="t"/>
              <a:pathLst>
                <a:path extrusionOk="0" h="452" w="1185">
                  <a:moveTo>
                    <a:pt x="656" y="1"/>
                  </a:moveTo>
                  <a:cubicBezTo>
                    <a:pt x="350" y="1"/>
                    <a:pt x="32" y="117"/>
                    <a:pt x="1" y="406"/>
                  </a:cubicBezTo>
                  <a:cubicBezTo>
                    <a:pt x="1" y="440"/>
                    <a:pt x="23" y="451"/>
                    <a:pt x="46" y="451"/>
                  </a:cubicBezTo>
                  <a:cubicBezTo>
                    <a:pt x="57" y="451"/>
                    <a:pt x="68" y="448"/>
                    <a:pt x="77" y="444"/>
                  </a:cubicBezTo>
                  <a:cubicBezTo>
                    <a:pt x="141" y="393"/>
                    <a:pt x="179" y="317"/>
                    <a:pt x="242" y="266"/>
                  </a:cubicBezTo>
                  <a:cubicBezTo>
                    <a:pt x="319" y="189"/>
                    <a:pt x="433" y="151"/>
                    <a:pt x="548" y="139"/>
                  </a:cubicBezTo>
                  <a:cubicBezTo>
                    <a:pt x="614" y="122"/>
                    <a:pt x="705" y="110"/>
                    <a:pt x="799" y="110"/>
                  </a:cubicBezTo>
                  <a:cubicBezTo>
                    <a:pt x="924" y="110"/>
                    <a:pt x="1054" y="131"/>
                    <a:pt x="1134" y="189"/>
                  </a:cubicBezTo>
                  <a:cubicBezTo>
                    <a:pt x="1147" y="189"/>
                    <a:pt x="1185" y="139"/>
                    <a:pt x="1147" y="126"/>
                  </a:cubicBezTo>
                  <a:cubicBezTo>
                    <a:pt x="1038" y="47"/>
                    <a:pt x="850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7502869" y="2626952"/>
              <a:ext cx="16025" cy="38882"/>
            </a:xfrm>
            <a:custGeom>
              <a:rect b="b" l="l" r="r" t="t"/>
              <a:pathLst>
                <a:path extrusionOk="0" h="1053" w="434">
                  <a:moveTo>
                    <a:pt x="399" y="0"/>
                  </a:moveTo>
                  <a:cubicBezTo>
                    <a:pt x="390" y="0"/>
                    <a:pt x="382" y="4"/>
                    <a:pt x="382" y="14"/>
                  </a:cubicBezTo>
                  <a:cubicBezTo>
                    <a:pt x="357" y="218"/>
                    <a:pt x="255" y="396"/>
                    <a:pt x="166" y="587"/>
                  </a:cubicBezTo>
                  <a:cubicBezTo>
                    <a:pt x="102" y="715"/>
                    <a:pt x="0" y="880"/>
                    <a:pt x="13" y="1020"/>
                  </a:cubicBezTo>
                  <a:cubicBezTo>
                    <a:pt x="13" y="1036"/>
                    <a:pt x="33" y="1052"/>
                    <a:pt x="52" y="1052"/>
                  </a:cubicBezTo>
                  <a:cubicBezTo>
                    <a:pt x="62" y="1052"/>
                    <a:pt x="72" y="1047"/>
                    <a:pt x="77" y="1033"/>
                  </a:cubicBezTo>
                  <a:cubicBezTo>
                    <a:pt x="179" y="880"/>
                    <a:pt x="242" y="664"/>
                    <a:pt x="319" y="498"/>
                  </a:cubicBezTo>
                  <a:cubicBezTo>
                    <a:pt x="382" y="333"/>
                    <a:pt x="433" y="192"/>
                    <a:pt x="433" y="27"/>
                  </a:cubicBezTo>
                  <a:cubicBezTo>
                    <a:pt x="433" y="11"/>
                    <a:pt x="414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7527313" y="2625032"/>
              <a:ext cx="17429" cy="5280"/>
            </a:xfrm>
            <a:custGeom>
              <a:rect b="b" l="l" r="r" t="t"/>
              <a:pathLst>
                <a:path extrusionOk="0" h="143" w="472">
                  <a:moveTo>
                    <a:pt x="404" y="1"/>
                  </a:moveTo>
                  <a:cubicBezTo>
                    <a:pt x="286" y="1"/>
                    <a:pt x="152" y="44"/>
                    <a:pt x="39" y="66"/>
                  </a:cubicBezTo>
                  <a:cubicBezTo>
                    <a:pt x="0" y="79"/>
                    <a:pt x="13" y="143"/>
                    <a:pt x="51" y="143"/>
                  </a:cubicBezTo>
                  <a:cubicBezTo>
                    <a:pt x="179" y="130"/>
                    <a:pt x="331" y="130"/>
                    <a:pt x="446" y="66"/>
                  </a:cubicBezTo>
                  <a:cubicBezTo>
                    <a:pt x="472" y="53"/>
                    <a:pt x="459" y="3"/>
                    <a:pt x="446" y="3"/>
                  </a:cubicBezTo>
                  <a:cubicBezTo>
                    <a:pt x="432" y="1"/>
                    <a:pt x="418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7457709" y="2787096"/>
              <a:ext cx="4505" cy="16912"/>
            </a:xfrm>
            <a:custGeom>
              <a:rect b="b" l="l" r="r" t="t"/>
              <a:pathLst>
                <a:path extrusionOk="0" h="458" w="122">
                  <a:moveTo>
                    <a:pt x="95" y="0"/>
                  </a:moveTo>
                  <a:cubicBezTo>
                    <a:pt x="80" y="0"/>
                    <a:pt x="65" y="7"/>
                    <a:pt x="65" y="19"/>
                  </a:cubicBezTo>
                  <a:cubicBezTo>
                    <a:pt x="52" y="147"/>
                    <a:pt x="1" y="299"/>
                    <a:pt x="1" y="427"/>
                  </a:cubicBezTo>
                  <a:cubicBezTo>
                    <a:pt x="1" y="448"/>
                    <a:pt x="16" y="457"/>
                    <a:pt x="32" y="457"/>
                  </a:cubicBezTo>
                  <a:cubicBezTo>
                    <a:pt x="45" y="457"/>
                    <a:pt x="59" y="451"/>
                    <a:pt x="65" y="439"/>
                  </a:cubicBezTo>
                  <a:cubicBezTo>
                    <a:pt x="115" y="312"/>
                    <a:pt x="115" y="147"/>
                    <a:pt x="115" y="19"/>
                  </a:cubicBezTo>
                  <a:cubicBezTo>
                    <a:pt x="122" y="7"/>
                    <a:pt x="109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7467605" y="2792857"/>
              <a:ext cx="4246" cy="11004"/>
            </a:xfrm>
            <a:custGeom>
              <a:rect b="b" l="l" r="r" t="t"/>
              <a:pathLst>
                <a:path extrusionOk="0" h="298" w="115">
                  <a:moveTo>
                    <a:pt x="88" y="0"/>
                  </a:moveTo>
                  <a:cubicBezTo>
                    <a:pt x="73" y="0"/>
                    <a:pt x="58" y="10"/>
                    <a:pt x="51" y="29"/>
                  </a:cubicBezTo>
                  <a:lnTo>
                    <a:pt x="0" y="271"/>
                  </a:lnTo>
                  <a:cubicBezTo>
                    <a:pt x="0" y="286"/>
                    <a:pt x="15" y="297"/>
                    <a:pt x="29" y="297"/>
                  </a:cubicBezTo>
                  <a:cubicBezTo>
                    <a:pt x="38" y="297"/>
                    <a:pt x="46" y="293"/>
                    <a:pt x="51" y="283"/>
                  </a:cubicBezTo>
                  <a:cubicBezTo>
                    <a:pt x="102" y="207"/>
                    <a:pt x="102" y="105"/>
                    <a:pt x="115" y="29"/>
                  </a:cubicBezTo>
                  <a:cubicBezTo>
                    <a:pt x="115" y="10"/>
                    <a:pt x="102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7423997" y="2555059"/>
              <a:ext cx="20124" cy="11225"/>
            </a:xfrm>
            <a:custGeom>
              <a:rect b="b" l="l" r="r" t="t"/>
              <a:pathLst>
                <a:path extrusionOk="0" h="304" w="545">
                  <a:moveTo>
                    <a:pt x="290" y="0"/>
                  </a:moveTo>
                  <a:cubicBezTo>
                    <a:pt x="150" y="0"/>
                    <a:pt x="61" y="128"/>
                    <a:pt x="10" y="255"/>
                  </a:cubicBezTo>
                  <a:cubicBezTo>
                    <a:pt x="1" y="282"/>
                    <a:pt x="31" y="303"/>
                    <a:pt x="54" y="303"/>
                  </a:cubicBezTo>
                  <a:cubicBezTo>
                    <a:pt x="62" y="303"/>
                    <a:pt x="70" y="300"/>
                    <a:pt x="73" y="293"/>
                  </a:cubicBezTo>
                  <a:cubicBezTo>
                    <a:pt x="99" y="217"/>
                    <a:pt x="163" y="115"/>
                    <a:pt x="277" y="102"/>
                  </a:cubicBezTo>
                  <a:cubicBezTo>
                    <a:pt x="290" y="101"/>
                    <a:pt x="302" y="100"/>
                    <a:pt x="314" y="100"/>
                  </a:cubicBezTo>
                  <a:cubicBezTo>
                    <a:pt x="397" y="100"/>
                    <a:pt x="459" y="140"/>
                    <a:pt x="481" y="229"/>
                  </a:cubicBezTo>
                  <a:cubicBezTo>
                    <a:pt x="491" y="240"/>
                    <a:pt x="504" y="246"/>
                    <a:pt x="516" y="246"/>
                  </a:cubicBezTo>
                  <a:cubicBezTo>
                    <a:pt x="531" y="246"/>
                    <a:pt x="545" y="234"/>
                    <a:pt x="545" y="204"/>
                  </a:cubicBezTo>
                  <a:cubicBezTo>
                    <a:pt x="519" y="89"/>
                    <a:pt x="405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7455974" y="2542357"/>
              <a:ext cx="10265" cy="4800"/>
            </a:xfrm>
            <a:custGeom>
              <a:rect b="b" l="l" r="r" t="t"/>
              <a:pathLst>
                <a:path extrusionOk="0" h="130" w="278">
                  <a:moveTo>
                    <a:pt x="226" y="0"/>
                  </a:moveTo>
                  <a:cubicBezTo>
                    <a:pt x="162" y="0"/>
                    <a:pt x="112" y="26"/>
                    <a:pt x="48" y="51"/>
                  </a:cubicBezTo>
                  <a:cubicBezTo>
                    <a:pt x="1" y="63"/>
                    <a:pt x="19" y="129"/>
                    <a:pt x="52" y="129"/>
                  </a:cubicBezTo>
                  <a:cubicBezTo>
                    <a:pt x="55" y="129"/>
                    <a:pt x="58" y="129"/>
                    <a:pt x="61" y="128"/>
                  </a:cubicBezTo>
                  <a:cubicBezTo>
                    <a:pt x="124" y="115"/>
                    <a:pt x="188" y="90"/>
                    <a:pt x="239" y="64"/>
                  </a:cubicBezTo>
                  <a:cubicBezTo>
                    <a:pt x="277" y="51"/>
                    <a:pt x="277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7408340" y="2549816"/>
              <a:ext cx="10967" cy="5317"/>
            </a:xfrm>
            <a:custGeom>
              <a:rect b="b" l="l" r="r" t="t"/>
              <a:pathLst>
                <a:path extrusionOk="0" h="144" w="297">
                  <a:moveTo>
                    <a:pt x="146" y="0"/>
                  </a:moveTo>
                  <a:cubicBezTo>
                    <a:pt x="76" y="0"/>
                    <a:pt x="9" y="40"/>
                    <a:pt x="1" y="117"/>
                  </a:cubicBezTo>
                  <a:cubicBezTo>
                    <a:pt x="1" y="133"/>
                    <a:pt x="15" y="143"/>
                    <a:pt x="30" y="143"/>
                  </a:cubicBezTo>
                  <a:cubicBezTo>
                    <a:pt x="38" y="143"/>
                    <a:pt x="47" y="139"/>
                    <a:pt x="52" y="130"/>
                  </a:cubicBezTo>
                  <a:cubicBezTo>
                    <a:pt x="69" y="96"/>
                    <a:pt x="114" y="73"/>
                    <a:pt x="154" y="73"/>
                  </a:cubicBezTo>
                  <a:cubicBezTo>
                    <a:pt x="173" y="73"/>
                    <a:pt x="192" y="79"/>
                    <a:pt x="205" y="91"/>
                  </a:cubicBezTo>
                  <a:cubicBezTo>
                    <a:pt x="218" y="101"/>
                    <a:pt x="231" y="105"/>
                    <a:pt x="242" y="105"/>
                  </a:cubicBezTo>
                  <a:cubicBezTo>
                    <a:pt x="276" y="105"/>
                    <a:pt x="297" y="72"/>
                    <a:pt x="268" y="53"/>
                  </a:cubicBezTo>
                  <a:cubicBezTo>
                    <a:pt x="238" y="18"/>
                    <a:pt x="191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7380130" y="2582532"/>
              <a:ext cx="14622" cy="11594"/>
            </a:xfrm>
            <a:custGeom>
              <a:rect b="b" l="l" r="r" t="t"/>
              <a:pathLst>
                <a:path extrusionOk="0" h="314" w="396">
                  <a:moveTo>
                    <a:pt x="283" y="1"/>
                  </a:moveTo>
                  <a:cubicBezTo>
                    <a:pt x="222" y="1"/>
                    <a:pt x="172" y="14"/>
                    <a:pt x="128" y="58"/>
                  </a:cubicBezTo>
                  <a:cubicBezTo>
                    <a:pt x="65" y="97"/>
                    <a:pt x="1" y="199"/>
                    <a:pt x="39" y="275"/>
                  </a:cubicBezTo>
                  <a:cubicBezTo>
                    <a:pt x="47" y="300"/>
                    <a:pt x="71" y="314"/>
                    <a:pt x="91" y="314"/>
                  </a:cubicBezTo>
                  <a:cubicBezTo>
                    <a:pt x="102" y="314"/>
                    <a:pt x="111" y="309"/>
                    <a:pt x="115" y="300"/>
                  </a:cubicBezTo>
                  <a:cubicBezTo>
                    <a:pt x="141" y="249"/>
                    <a:pt x="166" y="186"/>
                    <a:pt x="205" y="135"/>
                  </a:cubicBezTo>
                  <a:cubicBezTo>
                    <a:pt x="256" y="84"/>
                    <a:pt x="319" y="71"/>
                    <a:pt x="383" y="71"/>
                  </a:cubicBezTo>
                  <a:cubicBezTo>
                    <a:pt x="383" y="71"/>
                    <a:pt x="396" y="8"/>
                    <a:pt x="370" y="8"/>
                  </a:cubicBezTo>
                  <a:cubicBezTo>
                    <a:pt x="339" y="4"/>
                    <a:pt x="310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7345346" y="2618201"/>
              <a:ext cx="16025" cy="14142"/>
            </a:xfrm>
            <a:custGeom>
              <a:rect b="b" l="l" r="r" t="t"/>
              <a:pathLst>
                <a:path extrusionOk="0" h="383" w="434">
                  <a:moveTo>
                    <a:pt x="291" y="1"/>
                  </a:moveTo>
                  <a:cubicBezTo>
                    <a:pt x="226" y="1"/>
                    <a:pt x="163" y="20"/>
                    <a:pt x="115" y="60"/>
                  </a:cubicBezTo>
                  <a:cubicBezTo>
                    <a:pt x="52" y="124"/>
                    <a:pt x="1" y="264"/>
                    <a:pt x="64" y="366"/>
                  </a:cubicBezTo>
                  <a:cubicBezTo>
                    <a:pt x="80" y="376"/>
                    <a:pt x="98" y="383"/>
                    <a:pt x="114" y="383"/>
                  </a:cubicBezTo>
                  <a:cubicBezTo>
                    <a:pt x="136" y="383"/>
                    <a:pt x="153" y="370"/>
                    <a:pt x="153" y="340"/>
                  </a:cubicBezTo>
                  <a:cubicBezTo>
                    <a:pt x="153" y="289"/>
                    <a:pt x="128" y="226"/>
                    <a:pt x="179" y="149"/>
                  </a:cubicBezTo>
                  <a:cubicBezTo>
                    <a:pt x="223" y="116"/>
                    <a:pt x="286" y="83"/>
                    <a:pt x="344" y="83"/>
                  </a:cubicBezTo>
                  <a:cubicBezTo>
                    <a:pt x="353" y="83"/>
                    <a:pt x="361" y="84"/>
                    <a:pt x="370" y="86"/>
                  </a:cubicBezTo>
                  <a:cubicBezTo>
                    <a:pt x="408" y="73"/>
                    <a:pt x="434" y="22"/>
                    <a:pt x="408" y="22"/>
                  </a:cubicBezTo>
                  <a:cubicBezTo>
                    <a:pt x="370" y="8"/>
                    <a:pt x="330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7316212" y="2648627"/>
              <a:ext cx="12259" cy="10561"/>
            </a:xfrm>
            <a:custGeom>
              <a:rect b="b" l="l" r="r" t="t"/>
              <a:pathLst>
                <a:path extrusionOk="0" h="286" w="332">
                  <a:moveTo>
                    <a:pt x="280" y="0"/>
                  </a:moveTo>
                  <a:cubicBezTo>
                    <a:pt x="166" y="0"/>
                    <a:pt x="0" y="115"/>
                    <a:pt x="26" y="255"/>
                  </a:cubicBezTo>
                  <a:cubicBezTo>
                    <a:pt x="26" y="276"/>
                    <a:pt x="45" y="285"/>
                    <a:pt x="66" y="285"/>
                  </a:cubicBezTo>
                  <a:cubicBezTo>
                    <a:pt x="84" y="285"/>
                    <a:pt x="103" y="279"/>
                    <a:pt x="115" y="268"/>
                  </a:cubicBezTo>
                  <a:cubicBezTo>
                    <a:pt x="140" y="229"/>
                    <a:pt x="140" y="178"/>
                    <a:pt x="178" y="140"/>
                  </a:cubicBezTo>
                  <a:cubicBezTo>
                    <a:pt x="204" y="115"/>
                    <a:pt x="255" y="77"/>
                    <a:pt x="306" y="64"/>
                  </a:cubicBezTo>
                  <a:cubicBezTo>
                    <a:pt x="331" y="51"/>
                    <a:pt x="318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7314329" y="2569054"/>
              <a:ext cx="9416" cy="11151"/>
            </a:xfrm>
            <a:custGeom>
              <a:rect b="b" l="l" r="r" t="t"/>
              <a:pathLst>
                <a:path extrusionOk="0" h="302" w="255">
                  <a:moveTo>
                    <a:pt x="158" y="0"/>
                  </a:moveTo>
                  <a:cubicBezTo>
                    <a:pt x="124" y="0"/>
                    <a:pt x="89" y="16"/>
                    <a:pt x="64" y="41"/>
                  </a:cubicBezTo>
                  <a:cubicBezTo>
                    <a:pt x="38" y="67"/>
                    <a:pt x="38" y="118"/>
                    <a:pt x="13" y="156"/>
                  </a:cubicBezTo>
                  <a:cubicBezTo>
                    <a:pt x="0" y="194"/>
                    <a:pt x="0" y="245"/>
                    <a:pt x="13" y="296"/>
                  </a:cubicBezTo>
                  <a:cubicBezTo>
                    <a:pt x="13" y="296"/>
                    <a:pt x="24" y="302"/>
                    <a:pt x="32" y="302"/>
                  </a:cubicBezTo>
                  <a:cubicBezTo>
                    <a:pt x="36" y="302"/>
                    <a:pt x="38" y="300"/>
                    <a:pt x="38" y="296"/>
                  </a:cubicBezTo>
                  <a:cubicBezTo>
                    <a:pt x="77" y="258"/>
                    <a:pt x="102" y="220"/>
                    <a:pt x="115" y="169"/>
                  </a:cubicBezTo>
                  <a:cubicBezTo>
                    <a:pt x="124" y="130"/>
                    <a:pt x="134" y="92"/>
                    <a:pt x="166" y="92"/>
                  </a:cubicBezTo>
                  <a:cubicBezTo>
                    <a:pt x="176" y="92"/>
                    <a:pt x="188" y="96"/>
                    <a:pt x="204" y="105"/>
                  </a:cubicBezTo>
                  <a:cubicBezTo>
                    <a:pt x="229" y="105"/>
                    <a:pt x="255" y="67"/>
                    <a:pt x="242" y="54"/>
                  </a:cubicBezTo>
                  <a:cubicBezTo>
                    <a:pt x="223" y="16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7336964" y="2553841"/>
              <a:ext cx="9822" cy="5576"/>
            </a:xfrm>
            <a:custGeom>
              <a:rect b="b" l="l" r="r" t="t"/>
              <a:pathLst>
                <a:path extrusionOk="0" h="151" w="266">
                  <a:moveTo>
                    <a:pt x="213" y="0"/>
                  </a:moveTo>
                  <a:cubicBezTo>
                    <a:pt x="183" y="0"/>
                    <a:pt x="154" y="13"/>
                    <a:pt x="138" y="21"/>
                  </a:cubicBezTo>
                  <a:cubicBezTo>
                    <a:pt x="88" y="33"/>
                    <a:pt x="37" y="71"/>
                    <a:pt x="11" y="97"/>
                  </a:cubicBezTo>
                  <a:cubicBezTo>
                    <a:pt x="0" y="119"/>
                    <a:pt x="18" y="150"/>
                    <a:pt x="31" y="150"/>
                  </a:cubicBezTo>
                  <a:cubicBezTo>
                    <a:pt x="33" y="150"/>
                    <a:pt x="35" y="150"/>
                    <a:pt x="37" y="148"/>
                  </a:cubicBezTo>
                  <a:cubicBezTo>
                    <a:pt x="75" y="110"/>
                    <a:pt x="126" y="97"/>
                    <a:pt x="151" y="84"/>
                  </a:cubicBezTo>
                  <a:cubicBezTo>
                    <a:pt x="189" y="71"/>
                    <a:pt x="228" y="84"/>
                    <a:pt x="266" y="46"/>
                  </a:cubicBezTo>
                  <a:lnTo>
                    <a:pt x="266" y="21"/>
                  </a:lnTo>
                  <a:cubicBezTo>
                    <a:pt x="251" y="6"/>
                    <a:pt x="232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7278844" y="2604207"/>
              <a:ext cx="18573" cy="14253"/>
            </a:xfrm>
            <a:custGeom>
              <a:rect b="b" l="l" r="r" t="t"/>
              <a:pathLst>
                <a:path extrusionOk="0" h="386" w="503">
                  <a:moveTo>
                    <a:pt x="394" y="1"/>
                  </a:moveTo>
                  <a:cubicBezTo>
                    <a:pt x="212" y="1"/>
                    <a:pt x="1" y="156"/>
                    <a:pt x="70" y="363"/>
                  </a:cubicBezTo>
                  <a:cubicBezTo>
                    <a:pt x="75" y="379"/>
                    <a:pt x="89" y="386"/>
                    <a:pt x="104" y="386"/>
                  </a:cubicBezTo>
                  <a:cubicBezTo>
                    <a:pt x="125" y="386"/>
                    <a:pt x="146" y="372"/>
                    <a:pt x="146" y="350"/>
                  </a:cubicBezTo>
                  <a:cubicBezTo>
                    <a:pt x="158" y="213"/>
                    <a:pt x="240" y="77"/>
                    <a:pt x="385" y="77"/>
                  </a:cubicBezTo>
                  <a:cubicBezTo>
                    <a:pt x="402" y="77"/>
                    <a:pt x="420" y="79"/>
                    <a:pt x="439" y="83"/>
                  </a:cubicBezTo>
                  <a:cubicBezTo>
                    <a:pt x="490" y="83"/>
                    <a:pt x="503" y="6"/>
                    <a:pt x="452" y="6"/>
                  </a:cubicBezTo>
                  <a:cubicBezTo>
                    <a:pt x="433" y="3"/>
                    <a:pt x="414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7280616" y="2640393"/>
              <a:ext cx="5059" cy="7496"/>
            </a:xfrm>
            <a:custGeom>
              <a:rect b="b" l="l" r="r" t="t"/>
              <a:pathLst>
                <a:path extrusionOk="0" h="203" w="137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2" y="83"/>
                    <a:pt x="22" y="96"/>
                    <a:pt x="35" y="134"/>
                  </a:cubicBezTo>
                  <a:cubicBezTo>
                    <a:pt x="47" y="160"/>
                    <a:pt x="47" y="172"/>
                    <a:pt x="86" y="198"/>
                  </a:cubicBezTo>
                  <a:cubicBezTo>
                    <a:pt x="89" y="201"/>
                    <a:pt x="94" y="203"/>
                    <a:pt x="100" y="203"/>
                  </a:cubicBezTo>
                  <a:cubicBezTo>
                    <a:pt x="116" y="203"/>
                    <a:pt x="136" y="191"/>
                    <a:pt x="136" y="172"/>
                  </a:cubicBezTo>
                  <a:cubicBezTo>
                    <a:pt x="124" y="147"/>
                    <a:pt x="124" y="109"/>
                    <a:pt x="98" y="96"/>
                  </a:cubicBezTo>
                  <a:cubicBezTo>
                    <a:pt x="86" y="58"/>
                    <a:pt x="86" y="45"/>
                    <a:pt x="73" y="19"/>
                  </a:cubicBezTo>
                  <a:cubicBezTo>
                    <a:pt x="68" y="6"/>
                    <a:pt x="5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7294094" y="2634522"/>
              <a:ext cx="8050" cy="7385"/>
            </a:xfrm>
            <a:custGeom>
              <a:rect b="b" l="l" r="r" t="t"/>
              <a:pathLst>
                <a:path extrusionOk="0" h="200" w="218">
                  <a:moveTo>
                    <a:pt x="166" y="0"/>
                  </a:moveTo>
                  <a:cubicBezTo>
                    <a:pt x="115" y="0"/>
                    <a:pt x="77" y="13"/>
                    <a:pt x="52" y="64"/>
                  </a:cubicBezTo>
                  <a:cubicBezTo>
                    <a:pt x="26" y="102"/>
                    <a:pt x="1" y="166"/>
                    <a:pt x="52" y="191"/>
                  </a:cubicBezTo>
                  <a:cubicBezTo>
                    <a:pt x="57" y="196"/>
                    <a:pt x="66" y="200"/>
                    <a:pt x="77" y="200"/>
                  </a:cubicBezTo>
                  <a:cubicBezTo>
                    <a:pt x="92" y="200"/>
                    <a:pt x="108" y="193"/>
                    <a:pt x="115" y="178"/>
                  </a:cubicBezTo>
                  <a:cubicBezTo>
                    <a:pt x="115" y="140"/>
                    <a:pt x="115" y="77"/>
                    <a:pt x="166" y="77"/>
                  </a:cubicBezTo>
                  <a:cubicBezTo>
                    <a:pt x="217" y="77"/>
                    <a:pt x="217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7282056" y="2696593"/>
              <a:ext cx="6277" cy="8530"/>
            </a:xfrm>
            <a:custGeom>
              <a:rect b="b" l="l" r="r" t="t"/>
              <a:pathLst>
                <a:path extrusionOk="0" h="231" w="170">
                  <a:moveTo>
                    <a:pt x="124" y="1"/>
                  </a:moveTo>
                  <a:cubicBezTo>
                    <a:pt x="112" y="1"/>
                    <a:pt x="102" y="8"/>
                    <a:pt x="97" y="25"/>
                  </a:cubicBezTo>
                  <a:cubicBezTo>
                    <a:pt x="59" y="89"/>
                    <a:pt x="34" y="140"/>
                    <a:pt x="8" y="204"/>
                  </a:cubicBezTo>
                  <a:cubicBezTo>
                    <a:pt x="0" y="219"/>
                    <a:pt x="17" y="230"/>
                    <a:pt x="40" y="230"/>
                  </a:cubicBezTo>
                  <a:cubicBezTo>
                    <a:pt x="54" y="230"/>
                    <a:pt x="70" y="226"/>
                    <a:pt x="85" y="216"/>
                  </a:cubicBezTo>
                  <a:cubicBezTo>
                    <a:pt x="110" y="166"/>
                    <a:pt x="148" y="102"/>
                    <a:pt x="161" y="51"/>
                  </a:cubicBezTo>
                  <a:cubicBezTo>
                    <a:pt x="169" y="26"/>
                    <a:pt x="14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7332644" y="2597523"/>
              <a:ext cx="12739" cy="13071"/>
            </a:xfrm>
            <a:custGeom>
              <a:rect b="b" l="l" r="r" t="t"/>
              <a:pathLst>
                <a:path extrusionOk="0" h="354" w="345">
                  <a:moveTo>
                    <a:pt x="241" y="1"/>
                  </a:moveTo>
                  <a:cubicBezTo>
                    <a:pt x="176" y="1"/>
                    <a:pt x="114" y="40"/>
                    <a:pt x="77" y="85"/>
                  </a:cubicBezTo>
                  <a:cubicBezTo>
                    <a:pt x="39" y="111"/>
                    <a:pt x="26" y="162"/>
                    <a:pt x="14" y="187"/>
                  </a:cubicBezTo>
                  <a:cubicBezTo>
                    <a:pt x="1" y="238"/>
                    <a:pt x="14" y="289"/>
                    <a:pt x="26" y="340"/>
                  </a:cubicBezTo>
                  <a:cubicBezTo>
                    <a:pt x="31" y="349"/>
                    <a:pt x="40" y="353"/>
                    <a:pt x="50" y="353"/>
                  </a:cubicBezTo>
                  <a:cubicBezTo>
                    <a:pt x="69" y="353"/>
                    <a:pt x="90" y="339"/>
                    <a:pt x="90" y="315"/>
                  </a:cubicBezTo>
                  <a:cubicBezTo>
                    <a:pt x="77" y="251"/>
                    <a:pt x="128" y="175"/>
                    <a:pt x="154" y="149"/>
                  </a:cubicBezTo>
                  <a:cubicBezTo>
                    <a:pt x="205" y="111"/>
                    <a:pt x="255" y="98"/>
                    <a:pt x="319" y="60"/>
                  </a:cubicBezTo>
                  <a:cubicBezTo>
                    <a:pt x="345" y="60"/>
                    <a:pt x="332" y="34"/>
                    <a:pt x="319" y="22"/>
                  </a:cubicBezTo>
                  <a:cubicBezTo>
                    <a:pt x="294" y="7"/>
                    <a:pt x="267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7364473" y="2596415"/>
              <a:ext cx="9120" cy="9748"/>
            </a:xfrm>
            <a:custGeom>
              <a:rect b="b" l="l" r="r" t="t"/>
              <a:pathLst>
                <a:path extrusionOk="0" h="264" w="247">
                  <a:moveTo>
                    <a:pt x="208" y="1"/>
                  </a:moveTo>
                  <a:cubicBezTo>
                    <a:pt x="157" y="14"/>
                    <a:pt x="132" y="39"/>
                    <a:pt x="107" y="77"/>
                  </a:cubicBezTo>
                  <a:cubicBezTo>
                    <a:pt x="81" y="115"/>
                    <a:pt x="43" y="154"/>
                    <a:pt x="30" y="192"/>
                  </a:cubicBezTo>
                  <a:cubicBezTo>
                    <a:pt x="0" y="232"/>
                    <a:pt x="33" y="264"/>
                    <a:pt x="66" y="264"/>
                  </a:cubicBezTo>
                  <a:cubicBezTo>
                    <a:pt x="76" y="264"/>
                    <a:pt x="85" y="261"/>
                    <a:pt x="94" y="255"/>
                  </a:cubicBezTo>
                  <a:cubicBezTo>
                    <a:pt x="119" y="217"/>
                    <a:pt x="157" y="192"/>
                    <a:pt x="183" y="141"/>
                  </a:cubicBezTo>
                  <a:cubicBezTo>
                    <a:pt x="221" y="103"/>
                    <a:pt x="247" y="77"/>
                    <a:pt x="247" y="26"/>
                  </a:cubicBezTo>
                  <a:cubicBezTo>
                    <a:pt x="247" y="26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7322896" y="2659446"/>
              <a:ext cx="14955" cy="9785"/>
            </a:xfrm>
            <a:custGeom>
              <a:rect b="b" l="l" r="r" t="t"/>
              <a:pathLst>
                <a:path extrusionOk="0" h="265" w="405">
                  <a:moveTo>
                    <a:pt x="354" y="0"/>
                  </a:moveTo>
                  <a:cubicBezTo>
                    <a:pt x="214" y="0"/>
                    <a:pt x="61" y="76"/>
                    <a:pt x="10" y="217"/>
                  </a:cubicBezTo>
                  <a:cubicBezTo>
                    <a:pt x="1" y="244"/>
                    <a:pt x="31" y="265"/>
                    <a:pt x="54" y="265"/>
                  </a:cubicBezTo>
                  <a:cubicBezTo>
                    <a:pt x="63" y="265"/>
                    <a:pt x="70" y="262"/>
                    <a:pt x="74" y="255"/>
                  </a:cubicBezTo>
                  <a:cubicBezTo>
                    <a:pt x="150" y="153"/>
                    <a:pt x="227" y="89"/>
                    <a:pt x="354" y="76"/>
                  </a:cubicBezTo>
                  <a:cubicBezTo>
                    <a:pt x="405" y="76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7278585" y="2727093"/>
              <a:ext cx="8604" cy="13699"/>
            </a:xfrm>
            <a:custGeom>
              <a:rect b="b" l="l" r="r" t="t"/>
              <a:pathLst>
                <a:path extrusionOk="0" h="371" w="233">
                  <a:moveTo>
                    <a:pt x="184" y="0"/>
                  </a:moveTo>
                  <a:cubicBezTo>
                    <a:pt x="174" y="0"/>
                    <a:pt x="163" y="4"/>
                    <a:pt x="153" y="14"/>
                  </a:cubicBezTo>
                  <a:cubicBezTo>
                    <a:pt x="77" y="91"/>
                    <a:pt x="0" y="180"/>
                    <a:pt x="0" y="295"/>
                  </a:cubicBezTo>
                  <a:cubicBezTo>
                    <a:pt x="0" y="345"/>
                    <a:pt x="32" y="371"/>
                    <a:pt x="66" y="371"/>
                  </a:cubicBezTo>
                  <a:cubicBezTo>
                    <a:pt x="99" y="371"/>
                    <a:pt x="134" y="345"/>
                    <a:pt x="141" y="295"/>
                  </a:cubicBezTo>
                  <a:cubicBezTo>
                    <a:pt x="141" y="282"/>
                    <a:pt x="115" y="269"/>
                    <a:pt x="90" y="269"/>
                  </a:cubicBezTo>
                  <a:cubicBezTo>
                    <a:pt x="115" y="180"/>
                    <a:pt x="153" y="104"/>
                    <a:pt x="204" y="40"/>
                  </a:cubicBezTo>
                  <a:cubicBezTo>
                    <a:pt x="232" y="31"/>
                    <a:pt x="212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7287521" y="2776757"/>
              <a:ext cx="9047" cy="12702"/>
            </a:xfrm>
            <a:custGeom>
              <a:rect b="b" l="l" r="r" t="t"/>
              <a:pathLst>
                <a:path extrusionOk="0" h="344" w="245">
                  <a:moveTo>
                    <a:pt x="192" y="0"/>
                  </a:moveTo>
                  <a:cubicBezTo>
                    <a:pt x="180" y="0"/>
                    <a:pt x="167" y="6"/>
                    <a:pt x="153" y="19"/>
                  </a:cubicBezTo>
                  <a:cubicBezTo>
                    <a:pt x="77" y="96"/>
                    <a:pt x="0" y="210"/>
                    <a:pt x="26" y="325"/>
                  </a:cubicBezTo>
                  <a:cubicBezTo>
                    <a:pt x="32" y="337"/>
                    <a:pt x="48" y="344"/>
                    <a:pt x="64" y="344"/>
                  </a:cubicBezTo>
                  <a:cubicBezTo>
                    <a:pt x="80" y="344"/>
                    <a:pt x="96" y="337"/>
                    <a:pt x="102" y="325"/>
                  </a:cubicBezTo>
                  <a:cubicBezTo>
                    <a:pt x="140" y="223"/>
                    <a:pt x="140" y="146"/>
                    <a:pt x="217" y="70"/>
                  </a:cubicBezTo>
                  <a:cubicBezTo>
                    <a:pt x="245" y="42"/>
                    <a:pt x="22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7323265" y="2819147"/>
              <a:ext cx="5391" cy="12407"/>
            </a:xfrm>
            <a:custGeom>
              <a:rect b="b" l="l" r="r" t="t"/>
              <a:pathLst>
                <a:path extrusionOk="0" h="336" w="146">
                  <a:moveTo>
                    <a:pt x="98" y="1"/>
                  </a:moveTo>
                  <a:cubicBezTo>
                    <a:pt x="89" y="1"/>
                    <a:pt x="80" y="6"/>
                    <a:pt x="77" y="17"/>
                  </a:cubicBezTo>
                  <a:cubicBezTo>
                    <a:pt x="13" y="106"/>
                    <a:pt x="0" y="221"/>
                    <a:pt x="51" y="323"/>
                  </a:cubicBezTo>
                  <a:cubicBezTo>
                    <a:pt x="55" y="331"/>
                    <a:pt x="65" y="335"/>
                    <a:pt x="76" y="335"/>
                  </a:cubicBezTo>
                  <a:cubicBezTo>
                    <a:pt x="98" y="335"/>
                    <a:pt x="123" y="318"/>
                    <a:pt x="115" y="285"/>
                  </a:cubicBezTo>
                  <a:cubicBezTo>
                    <a:pt x="89" y="208"/>
                    <a:pt x="77" y="119"/>
                    <a:pt x="127" y="43"/>
                  </a:cubicBezTo>
                  <a:cubicBezTo>
                    <a:pt x="145" y="25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7335192" y="2842373"/>
              <a:ext cx="12074" cy="5133"/>
            </a:xfrm>
            <a:custGeom>
              <a:rect b="b" l="l" r="r" t="t"/>
              <a:pathLst>
                <a:path extrusionOk="0" h="139" w="327">
                  <a:moveTo>
                    <a:pt x="53" y="0"/>
                  </a:moveTo>
                  <a:cubicBezTo>
                    <a:pt x="28" y="0"/>
                    <a:pt x="1" y="46"/>
                    <a:pt x="21" y="76"/>
                  </a:cubicBezTo>
                  <a:cubicBezTo>
                    <a:pt x="74" y="114"/>
                    <a:pt x="141" y="138"/>
                    <a:pt x="202" y="138"/>
                  </a:cubicBezTo>
                  <a:cubicBezTo>
                    <a:pt x="244" y="138"/>
                    <a:pt x="283" y="127"/>
                    <a:pt x="314" y="101"/>
                  </a:cubicBezTo>
                  <a:cubicBezTo>
                    <a:pt x="327" y="101"/>
                    <a:pt x="327" y="50"/>
                    <a:pt x="301" y="50"/>
                  </a:cubicBezTo>
                  <a:cubicBezTo>
                    <a:pt x="261" y="50"/>
                    <a:pt x="227" y="55"/>
                    <a:pt x="194" y="55"/>
                  </a:cubicBezTo>
                  <a:cubicBezTo>
                    <a:pt x="153" y="55"/>
                    <a:pt x="114" y="47"/>
                    <a:pt x="72" y="12"/>
                  </a:cubicBezTo>
                  <a:cubicBezTo>
                    <a:pt x="66" y="4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7371341" y="2836871"/>
              <a:ext cx="13071" cy="11668"/>
            </a:xfrm>
            <a:custGeom>
              <a:rect b="b" l="l" r="r" t="t"/>
              <a:pathLst>
                <a:path extrusionOk="0" h="316" w="354">
                  <a:moveTo>
                    <a:pt x="303" y="0"/>
                  </a:moveTo>
                  <a:cubicBezTo>
                    <a:pt x="284" y="0"/>
                    <a:pt x="263" y="10"/>
                    <a:pt x="252" y="34"/>
                  </a:cubicBezTo>
                  <a:cubicBezTo>
                    <a:pt x="226" y="136"/>
                    <a:pt x="162" y="225"/>
                    <a:pt x="48" y="237"/>
                  </a:cubicBezTo>
                  <a:cubicBezTo>
                    <a:pt x="0" y="237"/>
                    <a:pt x="19" y="315"/>
                    <a:pt x="53" y="315"/>
                  </a:cubicBezTo>
                  <a:cubicBezTo>
                    <a:pt x="56" y="315"/>
                    <a:pt x="58" y="315"/>
                    <a:pt x="61" y="314"/>
                  </a:cubicBezTo>
                  <a:cubicBezTo>
                    <a:pt x="213" y="301"/>
                    <a:pt x="341" y="187"/>
                    <a:pt x="353" y="34"/>
                  </a:cubicBezTo>
                  <a:cubicBezTo>
                    <a:pt x="347" y="13"/>
                    <a:pt x="325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7355685" y="2814162"/>
              <a:ext cx="5834" cy="5243"/>
            </a:xfrm>
            <a:custGeom>
              <a:rect b="b" l="l" r="r" t="t"/>
              <a:pathLst>
                <a:path extrusionOk="0" h="142" w="158">
                  <a:moveTo>
                    <a:pt x="109" y="0"/>
                  </a:moveTo>
                  <a:cubicBezTo>
                    <a:pt x="99" y="0"/>
                    <a:pt x="89" y="3"/>
                    <a:pt x="77" y="12"/>
                  </a:cubicBezTo>
                  <a:cubicBezTo>
                    <a:pt x="39" y="38"/>
                    <a:pt x="13" y="76"/>
                    <a:pt x="1" y="101"/>
                  </a:cubicBezTo>
                  <a:cubicBezTo>
                    <a:pt x="1" y="112"/>
                    <a:pt x="10" y="142"/>
                    <a:pt x="21" y="142"/>
                  </a:cubicBezTo>
                  <a:cubicBezTo>
                    <a:pt x="23" y="142"/>
                    <a:pt x="24" y="141"/>
                    <a:pt x="26" y="139"/>
                  </a:cubicBezTo>
                  <a:cubicBezTo>
                    <a:pt x="77" y="114"/>
                    <a:pt x="103" y="88"/>
                    <a:pt x="128" y="50"/>
                  </a:cubicBezTo>
                  <a:cubicBezTo>
                    <a:pt x="158" y="40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7353802" y="2831037"/>
              <a:ext cx="4283" cy="2880"/>
            </a:xfrm>
            <a:custGeom>
              <a:rect b="b" l="l" r="r" t="t"/>
              <a:pathLst>
                <a:path extrusionOk="0" h="78" w="116">
                  <a:moveTo>
                    <a:pt x="52" y="1"/>
                  </a:moveTo>
                  <a:cubicBezTo>
                    <a:pt x="1" y="1"/>
                    <a:pt x="1" y="77"/>
                    <a:pt x="52" y="77"/>
                  </a:cubicBezTo>
                  <a:cubicBezTo>
                    <a:pt x="115" y="77"/>
                    <a:pt x="115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7334527" y="2807553"/>
              <a:ext cx="3323" cy="2843"/>
            </a:xfrm>
            <a:custGeom>
              <a:rect b="b" l="l" r="r" t="t"/>
              <a:pathLst>
                <a:path extrusionOk="0" h="77" w="90">
                  <a:moveTo>
                    <a:pt x="39" y="0"/>
                  </a:moveTo>
                  <a:cubicBezTo>
                    <a:pt x="1" y="0"/>
                    <a:pt x="1" y="76"/>
                    <a:pt x="39" y="76"/>
                  </a:cubicBezTo>
                  <a:cubicBezTo>
                    <a:pt x="90" y="76"/>
                    <a:pt x="90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7306796" y="2794371"/>
              <a:ext cx="4283" cy="11558"/>
            </a:xfrm>
            <a:custGeom>
              <a:rect b="b" l="l" r="r" t="t"/>
              <a:pathLst>
                <a:path extrusionOk="0" h="313" w="116">
                  <a:moveTo>
                    <a:pt x="51" y="1"/>
                  </a:moveTo>
                  <a:cubicBezTo>
                    <a:pt x="32" y="1"/>
                    <a:pt x="13" y="13"/>
                    <a:pt x="13" y="39"/>
                  </a:cubicBezTo>
                  <a:cubicBezTo>
                    <a:pt x="13" y="115"/>
                    <a:pt x="0" y="204"/>
                    <a:pt x="13" y="293"/>
                  </a:cubicBezTo>
                  <a:cubicBezTo>
                    <a:pt x="13" y="306"/>
                    <a:pt x="26" y="313"/>
                    <a:pt x="40" y="313"/>
                  </a:cubicBezTo>
                  <a:cubicBezTo>
                    <a:pt x="55" y="313"/>
                    <a:pt x="70" y="306"/>
                    <a:pt x="77" y="293"/>
                  </a:cubicBezTo>
                  <a:cubicBezTo>
                    <a:pt x="115" y="204"/>
                    <a:pt x="115" y="128"/>
                    <a:pt x="90" y="39"/>
                  </a:cubicBezTo>
                  <a:cubicBezTo>
                    <a:pt x="90" y="13"/>
                    <a:pt x="7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7327954" y="2688469"/>
              <a:ext cx="16469" cy="12924"/>
            </a:xfrm>
            <a:custGeom>
              <a:rect b="b" l="l" r="r" t="t"/>
              <a:pathLst>
                <a:path extrusionOk="0" h="350" w="446">
                  <a:moveTo>
                    <a:pt x="359" y="0"/>
                  </a:moveTo>
                  <a:cubicBezTo>
                    <a:pt x="182" y="0"/>
                    <a:pt x="0" y="123"/>
                    <a:pt x="0" y="309"/>
                  </a:cubicBezTo>
                  <a:cubicBezTo>
                    <a:pt x="0" y="336"/>
                    <a:pt x="19" y="349"/>
                    <a:pt x="36" y="349"/>
                  </a:cubicBezTo>
                  <a:cubicBezTo>
                    <a:pt x="50" y="349"/>
                    <a:pt x="64" y="340"/>
                    <a:pt x="64" y="322"/>
                  </a:cubicBezTo>
                  <a:cubicBezTo>
                    <a:pt x="113" y="188"/>
                    <a:pt x="231" y="66"/>
                    <a:pt x="374" y="66"/>
                  </a:cubicBezTo>
                  <a:cubicBezTo>
                    <a:pt x="381" y="66"/>
                    <a:pt x="388" y="67"/>
                    <a:pt x="395" y="67"/>
                  </a:cubicBezTo>
                  <a:cubicBezTo>
                    <a:pt x="400" y="68"/>
                    <a:pt x="404" y="69"/>
                    <a:pt x="408" y="69"/>
                  </a:cubicBezTo>
                  <a:cubicBezTo>
                    <a:pt x="446" y="69"/>
                    <a:pt x="443" y="15"/>
                    <a:pt x="408" y="4"/>
                  </a:cubicBezTo>
                  <a:cubicBezTo>
                    <a:pt x="392" y="1"/>
                    <a:pt x="37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7320902" y="2714649"/>
              <a:ext cx="9157" cy="13108"/>
            </a:xfrm>
            <a:custGeom>
              <a:rect b="b" l="l" r="r" t="t"/>
              <a:pathLst>
                <a:path extrusionOk="0" h="355" w="248">
                  <a:moveTo>
                    <a:pt x="195" y="1"/>
                  </a:moveTo>
                  <a:cubicBezTo>
                    <a:pt x="189" y="1"/>
                    <a:pt x="184" y="3"/>
                    <a:pt x="179" y="8"/>
                  </a:cubicBezTo>
                  <a:cubicBezTo>
                    <a:pt x="90" y="71"/>
                    <a:pt x="0" y="224"/>
                    <a:pt x="26" y="326"/>
                  </a:cubicBezTo>
                  <a:cubicBezTo>
                    <a:pt x="32" y="345"/>
                    <a:pt x="45" y="355"/>
                    <a:pt x="58" y="355"/>
                  </a:cubicBezTo>
                  <a:cubicBezTo>
                    <a:pt x="70" y="355"/>
                    <a:pt x="83" y="345"/>
                    <a:pt x="90" y="326"/>
                  </a:cubicBezTo>
                  <a:cubicBezTo>
                    <a:pt x="115" y="288"/>
                    <a:pt x="115" y="237"/>
                    <a:pt x="128" y="186"/>
                  </a:cubicBezTo>
                  <a:cubicBezTo>
                    <a:pt x="141" y="135"/>
                    <a:pt x="179" y="97"/>
                    <a:pt x="217" y="59"/>
                  </a:cubicBezTo>
                  <a:cubicBezTo>
                    <a:pt x="248" y="38"/>
                    <a:pt x="220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7332792" y="2736989"/>
              <a:ext cx="10007" cy="8160"/>
            </a:xfrm>
            <a:custGeom>
              <a:rect b="b" l="l" r="r" t="t"/>
              <a:pathLst>
                <a:path extrusionOk="0" h="221" w="271">
                  <a:moveTo>
                    <a:pt x="217" y="0"/>
                  </a:moveTo>
                  <a:cubicBezTo>
                    <a:pt x="207" y="0"/>
                    <a:pt x="197" y="4"/>
                    <a:pt x="188" y="14"/>
                  </a:cubicBezTo>
                  <a:cubicBezTo>
                    <a:pt x="137" y="65"/>
                    <a:pt x="73" y="90"/>
                    <a:pt x="22" y="154"/>
                  </a:cubicBezTo>
                  <a:cubicBezTo>
                    <a:pt x="0" y="187"/>
                    <a:pt x="26" y="220"/>
                    <a:pt x="58" y="220"/>
                  </a:cubicBezTo>
                  <a:cubicBezTo>
                    <a:pt x="63" y="220"/>
                    <a:pt x="68" y="219"/>
                    <a:pt x="73" y="218"/>
                  </a:cubicBezTo>
                  <a:cubicBezTo>
                    <a:pt x="137" y="167"/>
                    <a:pt x="188" y="116"/>
                    <a:pt x="251" y="77"/>
                  </a:cubicBezTo>
                  <a:cubicBezTo>
                    <a:pt x="271" y="39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7308679" y="2746442"/>
              <a:ext cx="8308" cy="13773"/>
            </a:xfrm>
            <a:custGeom>
              <a:rect b="b" l="l" r="r" t="t"/>
              <a:pathLst>
                <a:path extrusionOk="0" h="373" w="225">
                  <a:moveTo>
                    <a:pt x="188" y="1"/>
                  </a:moveTo>
                  <a:cubicBezTo>
                    <a:pt x="182" y="1"/>
                    <a:pt x="174" y="4"/>
                    <a:pt x="166" y="12"/>
                  </a:cubicBezTo>
                  <a:cubicBezTo>
                    <a:pt x="51" y="89"/>
                    <a:pt x="0" y="254"/>
                    <a:pt x="90" y="356"/>
                  </a:cubicBezTo>
                  <a:cubicBezTo>
                    <a:pt x="101" y="368"/>
                    <a:pt x="113" y="372"/>
                    <a:pt x="123" y="372"/>
                  </a:cubicBezTo>
                  <a:cubicBezTo>
                    <a:pt x="146" y="372"/>
                    <a:pt x="162" y="349"/>
                    <a:pt x="153" y="331"/>
                  </a:cubicBezTo>
                  <a:cubicBezTo>
                    <a:pt x="128" y="254"/>
                    <a:pt x="128" y="140"/>
                    <a:pt x="204" y="89"/>
                  </a:cubicBezTo>
                  <a:cubicBezTo>
                    <a:pt x="224" y="49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7349593" y="2757852"/>
              <a:ext cx="4246" cy="9601"/>
            </a:xfrm>
            <a:custGeom>
              <a:rect b="b" l="l" r="r" t="t"/>
              <a:pathLst>
                <a:path extrusionOk="0" h="260" w="115">
                  <a:moveTo>
                    <a:pt x="57" y="0"/>
                  </a:moveTo>
                  <a:cubicBezTo>
                    <a:pt x="40" y="0"/>
                    <a:pt x="23" y="10"/>
                    <a:pt x="13" y="35"/>
                  </a:cubicBezTo>
                  <a:cubicBezTo>
                    <a:pt x="0" y="111"/>
                    <a:pt x="0" y="187"/>
                    <a:pt x="51" y="251"/>
                  </a:cubicBezTo>
                  <a:cubicBezTo>
                    <a:pt x="57" y="257"/>
                    <a:pt x="64" y="260"/>
                    <a:pt x="71" y="260"/>
                  </a:cubicBezTo>
                  <a:cubicBezTo>
                    <a:pt x="93" y="260"/>
                    <a:pt x="115" y="235"/>
                    <a:pt x="115" y="226"/>
                  </a:cubicBezTo>
                  <a:cubicBezTo>
                    <a:pt x="102" y="162"/>
                    <a:pt x="77" y="111"/>
                    <a:pt x="102" y="47"/>
                  </a:cubicBezTo>
                  <a:cubicBezTo>
                    <a:pt x="110" y="24"/>
                    <a:pt x="84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7360042" y="2721554"/>
              <a:ext cx="10967" cy="8345"/>
            </a:xfrm>
            <a:custGeom>
              <a:rect b="b" l="l" r="r" t="t"/>
              <a:pathLst>
                <a:path extrusionOk="0" h="226" w="297">
                  <a:moveTo>
                    <a:pt x="183" y="0"/>
                  </a:moveTo>
                  <a:cubicBezTo>
                    <a:pt x="88" y="0"/>
                    <a:pt x="1" y="98"/>
                    <a:pt x="48" y="203"/>
                  </a:cubicBezTo>
                  <a:cubicBezTo>
                    <a:pt x="54" y="219"/>
                    <a:pt x="66" y="226"/>
                    <a:pt x="78" y="226"/>
                  </a:cubicBezTo>
                  <a:cubicBezTo>
                    <a:pt x="95" y="226"/>
                    <a:pt x="112" y="212"/>
                    <a:pt x="112" y="190"/>
                  </a:cubicBezTo>
                  <a:cubicBezTo>
                    <a:pt x="112" y="135"/>
                    <a:pt x="160" y="70"/>
                    <a:pt x="214" y="70"/>
                  </a:cubicBezTo>
                  <a:cubicBezTo>
                    <a:pt x="222" y="70"/>
                    <a:pt x="231" y="72"/>
                    <a:pt x="239" y="75"/>
                  </a:cubicBezTo>
                  <a:cubicBezTo>
                    <a:pt x="248" y="81"/>
                    <a:pt x="256" y="84"/>
                    <a:pt x="263" y="84"/>
                  </a:cubicBezTo>
                  <a:cubicBezTo>
                    <a:pt x="287" y="84"/>
                    <a:pt x="297" y="57"/>
                    <a:pt x="277" y="37"/>
                  </a:cubicBezTo>
                  <a:cubicBezTo>
                    <a:pt x="249" y="11"/>
                    <a:pt x="21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7357088" y="2702095"/>
              <a:ext cx="8973" cy="9564"/>
            </a:xfrm>
            <a:custGeom>
              <a:rect b="b" l="l" r="r" t="t"/>
              <a:pathLst>
                <a:path extrusionOk="0" h="259" w="243">
                  <a:moveTo>
                    <a:pt x="173" y="1"/>
                  </a:moveTo>
                  <a:cubicBezTo>
                    <a:pt x="124" y="1"/>
                    <a:pt x="83" y="25"/>
                    <a:pt x="52" y="67"/>
                  </a:cubicBezTo>
                  <a:cubicBezTo>
                    <a:pt x="1" y="106"/>
                    <a:pt x="1" y="182"/>
                    <a:pt x="14" y="246"/>
                  </a:cubicBezTo>
                  <a:cubicBezTo>
                    <a:pt x="23" y="255"/>
                    <a:pt x="35" y="259"/>
                    <a:pt x="47" y="259"/>
                  </a:cubicBezTo>
                  <a:cubicBezTo>
                    <a:pt x="69" y="259"/>
                    <a:pt x="90" y="245"/>
                    <a:pt x="90" y="220"/>
                  </a:cubicBezTo>
                  <a:cubicBezTo>
                    <a:pt x="90" y="195"/>
                    <a:pt x="103" y="144"/>
                    <a:pt x="128" y="106"/>
                  </a:cubicBezTo>
                  <a:cubicBezTo>
                    <a:pt x="166" y="80"/>
                    <a:pt x="192" y="67"/>
                    <a:pt x="230" y="55"/>
                  </a:cubicBezTo>
                  <a:cubicBezTo>
                    <a:pt x="243" y="55"/>
                    <a:pt x="230" y="4"/>
                    <a:pt x="205" y="4"/>
                  </a:cubicBezTo>
                  <a:cubicBezTo>
                    <a:pt x="194" y="2"/>
                    <a:pt x="183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7395675" y="2629796"/>
              <a:ext cx="13182" cy="15841"/>
            </a:xfrm>
            <a:custGeom>
              <a:rect b="b" l="l" r="r" t="t"/>
              <a:pathLst>
                <a:path extrusionOk="0" h="429" w="357">
                  <a:moveTo>
                    <a:pt x="318" y="1"/>
                  </a:moveTo>
                  <a:cubicBezTo>
                    <a:pt x="115" y="1"/>
                    <a:pt x="0" y="230"/>
                    <a:pt x="13" y="396"/>
                  </a:cubicBezTo>
                  <a:cubicBezTo>
                    <a:pt x="13" y="418"/>
                    <a:pt x="25" y="428"/>
                    <a:pt x="39" y="428"/>
                  </a:cubicBezTo>
                  <a:cubicBezTo>
                    <a:pt x="56" y="428"/>
                    <a:pt x="76" y="411"/>
                    <a:pt x="76" y="383"/>
                  </a:cubicBezTo>
                  <a:cubicBezTo>
                    <a:pt x="89" y="230"/>
                    <a:pt x="191" y="128"/>
                    <a:pt x="331" y="65"/>
                  </a:cubicBezTo>
                  <a:cubicBezTo>
                    <a:pt x="357" y="65"/>
                    <a:pt x="344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7434373" y="2603210"/>
              <a:ext cx="12111" cy="6277"/>
            </a:xfrm>
            <a:custGeom>
              <a:rect b="b" l="l" r="r" t="t"/>
              <a:pathLst>
                <a:path extrusionOk="0" h="170" w="328">
                  <a:moveTo>
                    <a:pt x="216" y="1"/>
                  </a:moveTo>
                  <a:cubicBezTo>
                    <a:pt x="136" y="1"/>
                    <a:pt x="56" y="48"/>
                    <a:pt x="9" y="122"/>
                  </a:cubicBezTo>
                  <a:cubicBezTo>
                    <a:pt x="0" y="140"/>
                    <a:pt x="22" y="170"/>
                    <a:pt x="44" y="170"/>
                  </a:cubicBezTo>
                  <a:cubicBezTo>
                    <a:pt x="54" y="170"/>
                    <a:pt x="65" y="164"/>
                    <a:pt x="73" y="148"/>
                  </a:cubicBezTo>
                  <a:cubicBezTo>
                    <a:pt x="113" y="88"/>
                    <a:pt x="168" y="67"/>
                    <a:pt x="233" y="67"/>
                  </a:cubicBezTo>
                  <a:cubicBezTo>
                    <a:pt x="251" y="67"/>
                    <a:pt x="270" y="69"/>
                    <a:pt x="289" y="71"/>
                  </a:cubicBezTo>
                  <a:cubicBezTo>
                    <a:pt x="302" y="71"/>
                    <a:pt x="327" y="33"/>
                    <a:pt x="302" y="21"/>
                  </a:cubicBezTo>
                  <a:cubicBezTo>
                    <a:pt x="274" y="7"/>
                    <a:pt x="245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7428132" y="2624183"/>
              <a:ext cx="17392" cy="8936"/>
            </a:xfrm>
            <a:custGeom>
              <a:rect b="b" l="l" r="r" t="t"/>
              <a:pathLst>
                <a:path extrusionOk="0" h="242" w="471">
                  <a:moveTo>
                    <a:pt x="267" y="0"/>
                  </a:moveTo>
                  <a:cubicBezTo>
                    <a:pt x="152" y="13"/>
                    <a:pt x="76" y="102"/>
                    <a:pt x="25" y="191"/>
                  </a:cubicBezTo>
                  <a:cubicBezTo>
                    <a:pt x="0" y="216"/>
                    <a:pt x="19" y="241"/>
                    <a:pt x="45" y="241"/>
                  </a:cubicBezTo>
                  <a:cubicBezTo>
                    <a:pt x="59" y="241"/>
                    <a:pt x="76" y="234"/>
                    <a:pt x="89" y="217"/>
                  </a:cubicBezTo>
                  <a:cubicBezTo>
                    <a:pt x="140" y="166"/>
                    <a:pt x="178" y="89"/>
                    <a:pt x="242" y="76"/>
                  </a:cubicBezTo>
                  <a:cubicBezTo>
                    <a:pt x="250" y="75"/>
                    <a:pt x="258" y="74"/>
                    <a:pt x="266" y="74"/>
                  </a:cubicBezTo>
                  <a:cubicBezTo>
                    <a:pt x="316" y="74"/>
                    <a:pt x="350" y="107"/>
                    <a:pt x="394" y="140"/>
                  </a:cubicBezTo>
                  <a:cubicBezTo>
                    <a:pt x="398" y="144"/>
                    <a:pt x="403" y="145"/>
                    <a:pt x="408" y="145"/>
                  </a:cubicBezTo>
                  <a:cubicBezTo>
                    <a:pt x="420" y="145"/>
                    <a:pt x="433" y="136"/>
                    <a:pt x="433" y="127"/>
                  </a:cubicBezTo>
                  <a:cubicBezTo>
                    <a:pt x="471" y="26"/>
                    <a:pt x="34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7453721" y="2612145"/>
              <a:ext cx="16247" cy="8050"/>
            </a:xfrm>
            <a:custGeom>
              <a:rect b="b" l="l" r="r" t="t"/>
              <a:pathLst>
                <a:path extrusionOk="0" h="218" w="440">
                  <a:moveTo>
                    <a:pt x="317" y="0"/>
                  </a:moveTo>
                  <a:cubicBezTo>
                    <a:pt x="302" y="0"/>
                    <a:pt x="287" y="3"/>
                    <a:pt x="274" y="8"/>
                  </a:cubicBezTo>
                  <a:cubicBezTo>
                    <a:pt x="173" y="20"/>
                    <a:pt x="96" y="84"/>
                    <a:pt x="32" y="148"/>
                  </a:cubicBezTo>
                  <a:cubicBezTo>
                    <a:pt x="0" y="169"/>
                    <a:pt x="31" y="217"/>
                    <a:pt x="72" y="217"/>
                  </a:cubicBezTo>
                  <a:cubicBezTo>
                    <a:pt x="80" y="217"/>
                    <a:pt x="88" y="216"/>
                    <a:pt x="96" y="211"/>
                  </a:cubicBezTo>
                  <a:cubicBezTo>
                    <a:pt x="147" y="161"/>
                    <a:pt x="211" y="110"/>
                    <a:pt x="274" y="97"/>
                  </a:cubicBezTo>
                  <a:cubicBezTo>
                    <a:pt x="281" y="95"/>
                    <a:pt x="288" y="95"/>
                    <a:pt x="294" y="95"/>
                  </a:cubicBezTo>
                  <a:cubicBezTo>
                    <a:pt x="344" y="95"/>
                    <a:pt x="369" y="136"/>
                    <a:pt x="414" y="148"/>
                  </a:cubicBezTo>
                  <a:cubicBezTo>
                    <a:pt x="427" y="148"/>
                    <a:pt x="440" y="122"/>
                    <a:pt x="440" y="110"/>
                  </a:cubicBezTo>
                  <a:cubicBezTo>
                    <a:pt x="440" y="39"/>
                    <a:pt x="375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7454682" y="2586630"/>
              <a:ext cx="20752" cy="8197"/>
            </a:xfrm>
            <a:custGeom>
              <a:rect b="b" l="l" r="r" t="t"/>
              <a:pathLst>
                <a:path extrusionOk="0" h="222" w="562">
                  <a:moveTo>
                    <a:pt x="346" y="1"/>
                  </a:moveTo>
                  <a:cubicBezTo>
                    <a:pt x="223" y="1"/>
                    <a:pt x="91" y="63"/>
                    <a:pt x="19" y="151"/>
                  </a:cubicBezTo>
                  <a:cubicBezTo>
                    <a:pt x="0" y="179"/>
                    <a:pt x="16" y="221"/>
                    <a:pt x="41" y="221"/>
                  </a:cubicBezTo>
                  <a:cubicBezTo>
                    <a:pt x="50" y="221"/>
                    <a:pt x="60" y="216"/>
                    <a:pt x="70" y="202"/>
                  </a:cubicBezTo>
                  <a:cubicBezTo>
                    <a:pt x="145" y="120"/>
                    <a:pt x="224" y="90"/>
                    <a:pt x="313" y="90"/>
                  </a:cubicBezTo>
                  <a:cubicBezTo>
                    <a:pt x="375" y="90"/>
                    <a:pt x="442" y="105"/>
                    <a:pt x="516" y="126"/>
                  </a:cubicBezTo>
                  <a:cubicBezTo>
                    <a:pt x="521" y="131"/>
                    <a:pt x="526" y="133"/>
                    <a:pt x="530" y="133"/>
                  </a:cubicBezTo>
                  <a:cubicBezTo>
                    <a:pt x="549" y="133"/>
                    <a:pt x="562" y="95"/>
                    <a:pt x="541" y="75"/>
                  </a:cubicBezTo>
                  <a:cubicBezTo>
                    <a:pt x="489" y="23"/>
                    <a:pt x="419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7487139" y="2608084"/>
              <a:ext cx="12001" cy="4542"/>
            </a:xfrm>
            <a:custGeom>
              <a:rect b="b" l="l" r="r" t="t"/>
              <a:pathLst>
                <a:path extrusionOk="0" h="123" w="325">
                  <a:moveTo>
                    <a:pt x="212" y="0"/>
                  </a:moveTo>
                  <a:cubicBezTo>
                    <a:pt x="159" y="0"/>
                    <a:pt x="98" y="27"/>
                    <a:pt x="44" y="54"/>
                  </a:cubicBezTo>
                  <a:cubicBezTo>
                    <a:pt x="1" y="65"/>
                    <a:pt x="32" y="123"/>
                    <a:pt x="66" y="123"/>
                  </a:cubicBezTo>
                  <a:cubicBezTo>
                    <a:pt x="71" y="123"/>
                    <a:pt x="77" y="121"/>
                    <a:pt x="82" y="118"/>
                  </a:cubicBezTo>
                  <a:cubicBezTo>
                    <a:pt x="146" y="80"/>
                    <a:pt x="184" y="80"/>
                    <a:pt x="248" y="80"/>
                  </a:cubicBezTo>
                  <a:cubicBezTo>
                    <a:pt x="324" y="67"/>
                    <a:pt x="299" y="16"/>
                    <a:pt x="273" y="16"/>
                  </a:cubicBezTo>
                  <a:cubicBezTo>
                    <a:pt x="255" y="5"/>
                    <a:pt x="234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7527572" y="2587959"/>
              <a:ext cx="13404" cy="6942"/>
            </a:xfrm>
            <a:custGeom>
              <a:rect b="b" l="l" r="r" t="t"/>
              <a:pathLst>
                <a:path extrusionOk="0" h="188" w="363">
                  <a:moveTo>
                    <a:pt x="197" y="1"/>
                  </a:moveTo>
                  <a:cubicBezTo>
                    <a:pt x="121" y="26"/>
                    <a:pt x="44" y="52"/>
                    <a:pt x="19" y="115"/>
                  </a:cubicBezTo>
                  <a:cubicBezTo>
                    <a:pt x="1" y="151"/>
                    <a:pt x="34" y="187"/>
                    <a:pt x="64" y="187"/>
                  </a:cubicBezTo>
                  <a:cubicBezTo>
                    <a:pt x="76" y="187"/>
                    <a:pt x="88" y="181"/>
                    <a:pt x="95" y="166"/>
                  </a:cubicBezTo>
                  <a:cubicBezTo>
                    <a:pt x="133" y="115"/>
                    <a:pt x="184" y="102"/>
                    <a:pt x="223" y="90"/>
                  </a:cubicBezTo>
                  <a:cubicBezTo>
                    <a:pt x="274" y="90"/>
                    <a:pt x="312" y="102"/>
                    <a:pt x="350" y="115"/>
                  </a:cubicBezTo>
                  <a:cubicBezTo>
                    <a:pt x="350" y="118"/>
                    <a:pt x="350" y="119"/>
                    <a:pt x="351" y="119"/>
                  </a:cubicBezTo>
                  <a:cubicBezTo>
                    <a:pt x="354" y="119"/>
                    <a:pt x="363" y="100"/>
                    <a:pt x="363" y="90"/>
                  </a:cubicBezTo>
                  <a:cubicBezTo>
                    <a:pt x="337" y="26"/>
                    <a:pt x="26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7534920" y="2602656"/>
              <a:ext cx="11225" cy="3729"/>
            </a:xfrm>
            <a:custGeom>
              <a:rect b="b" l="l" r="r" t="t"/>
              <a:pathLst>
                <a:path extrusionOk="0" h="101" w="304">
                  <a:moveTo>
                    <a:pt x="189" y="1"/>
                  </a:moveTo>
                  <a:cubicBezTo>
                    <a:pt x="131" y="1"/>
                    <a:pt x="62" y="20"/>
                    <a:pt x="24" y="36"/>
                  </a:cubicBezTo>
                  <a:cubicBezTo>
                    <a:pt x="0" y="47"/>
                    <a:pt x="19" y="101"/>
                    <a:pt x="52" y="101"/>
                  </a:cubicBezTo>
                  <a:cubicBezTo>
                    <a:pt x="55" y="101"/>
                    <a:pt x="58" y="100"/>
                    <a:pt x="62" y="99"/>
                  </a:cubicBezTo>
                  <a:cubicBezTo>
                    <a:pt x="80" y="90"/>
                    <a:pt x="104" y="81"/>
                    <a:pt x="135" y="81"/>
                  </a:cubicBezTo>
                  <a:cubicBezTo>
                    <a:pt x="148" y="81"/>
                    <a:pt x="161" y="83"/>
                    <a:pt x="176" y="86"/>
                  </a:cubicBezTo>
                  <a:cubicBezTo>
                    <a:pt x="193" y="86"/>
                    <a:pt x="216" y="92"/>
                    <a:pt x="237" y="92"/>
                  </a:cubicBezTo>
                  <a:cubicBezTo>
                    <a:pt x="247" y="92"/>
                    <a:pt x="257" y="91"/>
                    <a:pt x="266" y="86"/>
                  </a:cubicBezTo>
                  <a:cubicBezTo>
                    <a:pt x="304" y="74"/>
                    <a:pt x="304" y="48"/>
                    <a:pt x="278" y="36"/>
                  </a:cubicBezTo>
                  <a:cubicBezTo>
                    <a:pt x="263" y="10"/>
                    <a:pt x="229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7474658" y="2630719"/>
              <a:ext cx="15435" cy="6647"/>
            </a:xfrm>
            <a:custGeom>
              <a:rect b="b" l="l" r="r" t="t"/>
              <a:pathLst>
                <a:path extrusionOk="0" h="180" w="418">
                  <a:moveTo>
                    <a:pt x="366" y="0"/>
                  </a:moveTo>
                  <a:cubicBezTo>
                    <a:pt x="363" y="0"/>
                    <a:pt x="360" y="1"/>
                    <a:pt x="357" y="1"/>
                  </a:cubicBezTo>
                  <a:cubicBezTo>
                    <a:pt x="242" y="40"/>
                    <a:pt x="128" y="65"/>
                    <a:pt x="38" y="129"/>
                  </a:cubicBezTo>
                  <a:cubicBezTo>
                    <a:pt x="0" y="154"/>
                    <a:pt x="38" y="180"/>
                    <a:pt x="51" y="180"/>
                  </a:cubicBezTo>
                  <a:cubicBezTo>
                    <a:pt x="166" y="167"/>
                    <a:pt x="280" y="116"/>
                    <a:pt x="370" y="90"/>
                  </a:cubicBezTo>
                  <a:cubicBezTo>
                    <a:pt x="417" y="79"/>
                    <a:pt x="409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7469008" y="2650806"/>
              <a:ext cx="15065" cy="9637"/>
            </a:xfrm>
            <a:custGeom>
              <a:rect b="b" l="l" r="r" t="t"/>
              <a:pathLst>
                <a:path extrusionOk="0" h="261" w="408">
                  <a:moveTo>
                    <a:pt x="303" y="0"/>
                  </a:moveTo>
                  <a:cubicBezTo>
                    <a:pt x="172" y="0"/>
                    <a:pt x="23" y="78"/>
                    <a:pt x="0" y="234"/>
                  </a:cubicBezTo>
                  <a:cubicBezTo>
                    <a:pt x="0" y="250"/>
                    <a:pt x="10" y="261"/>
                    <a:pt x="21" y="261"/>
                  </a:cubicBezTo>
                  <a:cubicBezTo>
                    <a:pt x="27" y="261"/>
                    <a:pt x="34" y="257"/>
                    <a:pt x="39" y="247"/>
                  </a:cubicBezTo>
                  <a:cubicBezTo>
                    <a:pt x="109" y="152"/>
                    <a:pt x="191" y="80"/>
                    <a:pt x="304" y="80"/>
                  </a:cubicBezTo>
                  <a:cubicBezTo>
                    <a:pt x="313" y="80"/>
                    <a:pt x="322" y="80"/>
                    <a:pt x="332" y="81"/>
                  </a:cubicBezTo>
                  <a:cubicBezTo>
                    <a:pt x="395" y="81"/>
                    <a:pt x="408" y="18"/>
                    <a:pt x="357" y="5"/>
                  </a:cubicBezTo>
                  <a:cubicBezTo>
                    <a:pt x="339" y="2"/>
                    <a:pt x="321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7431862" y="2689393"/>
              <a:ext cx="4283" cy="10856"/>
            </a:xfrm>
            <a:custGeom>
              <a:rect b="b" l="l" r="r" t="t"/>
              <a:pathLst>
                <a:path extrusionOk="0" h="294" w="116">
                  <a:moveTo>
                    <a:pt x="82" y="1"/>
                  </a:moveTo>
                  <a:cubicBezTo>
                    <a:pt x="64" y="1"/>
                    <a:pt x="45" y="10"/>
                    <a:pt x="39" y="29"/>
                  </a:cubicBezTo>
                  <a:cubicBezTo>
                    <a:pt x="39" y="80"/>
                    <a:pt x="13" y="119"/>
                    <a:pt x="13" y="170"/>
                  </a:cubicBezTo>
                  <a:cubicBezTo>
                    <a:pt x="13" y="220"/>
                    <a:pt x="1" y="246"/>
                    <a:pt x="13" y="284"/>
                  </a:cubicBezTo>
                  <a:cubicBezTo>
                    <a:pt x="26" y="291"/>
                    <a:pt x="36" y="294"/>
                    <a:pt x="43" y="294"/>
                  </a:cubicBezTo>
                  <a:cubicBezTo>
                    <a:pt x="51" y="294"/>
                    <a:pt x="58" y="291"/>
                    <a:pt x="64" y="284"/>
                  </a:cubicBezTo>
                  <a:cubicBezTo>
                    <a:pt x="102" y="246"/>
                    <a:pt x="102" y="208"/>
                    <a:pt x="102" y="170"/>
                  </a:cubicBezTo>
                  <a:cubicBezTo>
                    <a:pt x="102" y="119"/>
                    <a:pt x="115" y="80"/>
                    <a:pt x="115" y="29"/>
                  </a:cubicBezTo>
                  <a:cubicBezTo>
                    <a:pt x="115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7445044" y="2699362"/>
              <a:ext cx="6831" cy="10450"/>
            </a:xfrm>
            <a:custGeom>
              <a:rect b="b" l="l" r="r" t="t"/>
              <a:pathLst>
                <a:path extrusionOk="0" h="283" w="185">
                  <a:moveTo>
                    <a:pt x="121" y="1"/>
                  </a:moveTo>
                  <a:cubicBezTo>
                    <a:pt x="110" y="1"/>
                    <a:pt x="99" y="5"/>
                    <a:pt x="89" y="14"/>
                  </a:cubicBezTo>
                  <a:cubicBezTo>
                    <a:pt x="26" y="91"/>
                    <a:pt x="0" y="192"/>
                    <a:pt x="38" y="269"/>
                  </a:cubicBezTo>
                  <a:cubicBezTo>
                    <a:pt x="43" y="279"/>
                    <a:pt x="52" y="283"/>
                    <a:pt x="61" y="283"/>
                  </a:cubicBezTo>
                  <a:cubicBezTo>
                    <a:pt x="76" y="283"/>
                    <a:pt x="94" y="272"/>
                    <a:pt x="102" y="256"/>
                  </a:cubicBezTo>
                  <a:cubicBezTo>
                    <a:pt x="102" y="192"/>
                    <a:pt x="127" y="103"/>
                    <a:pt x="166" y="65"/>
                  </a:cubicBezTo>
                  <a:cubicBezTo>
                    <a:pt x="185" y="36"/>
                    <a:pt x="154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7420120" y="2736989"/>
              <a:ext cx="6277" cy="9933"/>
            </a:xfrm>
            <a:custGeom>
              <a:rect b="b" l="l" r="r" t="t"/>
              <a:pathLst>
                <a:path extrusionOk="0" h="269" w="170">
                  <a:moveTo>
                    <a:pt x="118" y="0"/>
                  </a:moveTo>
                  <a:cubicBezTo>
                    <a:pt x="109" y="0"/>
                    <a:pt x="99" y="4"/>
                    <a:pt x="89" y="14"/>
                  </a:cubicBezTo>
                  <a:cubicBezTo>
                    <a:pt x="26" y="65"/>
                    <a:pt x="0" y="167"/>
                    <a:pt x="51" y="256"/>
                  </a:cubicBezTo>
                  <a:cubicBezTo>
                    <a:pt x="56" y="265"/>
                    <a:pt x="65" y="269"/>
                    <a:pt x="75" y="269"/>
                  </a:cubicBezTo>
                  <a:cubicBezTo>
                    <a:pt x="94" y="269"/>
                    <a:pt x="115" y="255"/>
                    <a:pt x="115" y="230"/>
                  </a:cubicBezTo>
                  <a:cubicBezTo>
                    <a:pt x="115" y="167"/>
                    <a:pt x="115" y="116"/>
                    <a:pt x="140" y="77"/>
                  </a:cubicBezTo>
                  <a:cubicBezTo>
                    <a:pt x="169" y="39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7397448" y="2777902"/>
              <a:ext cx="3877" cy="6056"/>
            </a:xfrm>
            <a:custGeom>
              <a:rect b="b" l="l" r="r" t="t"/>
              <a:pathLst>
                <a:path extrusionOk="0" h="164" w="105">
                  <a:moveTo>
                    <a:pt x="65" y="0"/>
                  </a:moveTo>
                  <a:cubicBezTo>
                    <a:pt x="55" y="0"/>
                    <a:pt x="46" y="5"/>
                    <a:pt x="41" y="14"/>
                  </a:cubicBezTo>
                  <a:cubicBezTo>
                    <a:pt x="28" y="52"/>
                    <a:pt x="28" y="103"/>
                    <a:pt x="16" y="128"/>
                  </a:cubicBezTo>
                  <a:cubicBezTo>
                    <a:pt x="1" y="150"/>
                    <a:pt x="16" y="164"/>
                    <a:pt x="37" y="164"/>
                  </a:cubicBezTo>
                  <a:cubicBezTo>
                    <a:pt x="51" y="164"/>
                    <a:pt x="69" y="157"/>
                    <a:pt x="79" y="141"/>
                  </a:cubicBezTo>
                  <a:cubicBezTo>
                    <a:pt x="92" y="115"/>
                    <a:pt x="92" y="77"/>
                    <a:pt x="105" y="39"/>
                  </a:cubicBezTo>
                  <a:cubicBezTo>
                    <a:pt x="105" y="14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7410224" y="2785435"/>
              <a:ext cx="11188" cy="16284"/>
            </a:xfrm>
            <a:custGeom>
              <a:rect b="b" l="l" r="r" t="t"/>
              <a:pathLst>
                <a:path extrusionOk="0" h="441" w="303">
                  <a:moveTo>
                    <a:pt x="104" y="1"/>
                  </a:moveTo>
                  <a:cubicBezTo>
                    <a:pt x="87" y="1"/>
                    <a:pt x="71" y="13"/>
                    <a:pt x="77" y="39"/>
                  </a:cubicBezTo>
                  <a:cubicBezTo>
                    <a:pt x="77" y="153"/>
                    <a:pt x="1" y="281"/>
                    <a:pt x="90" y="383"/>
                  </a:cubicBezTo>
                  <a:cubicBezTo>
                    <a:pt x="124" y="417"/>
                    <a:pt x="170" y="440"/>
                    <a:pt x="211" y="440"/>
                  </a:cubicBezTo>
                  <a:cubicBezTo>
                    <a:pt x="245" y="440"/>
                    <a:pt x="276" y="424"/>
                    <a:pt x="294" y="383"/>
                  </a:cubicBezTo>
                  <a:cubicBezTo>
                    <a:pt x="303" y="356"/>
                    <a:pt x="280" y="329"/>
                    <a:pt x="252" y="329"/>
                  </a:cubicBezTo>
                  <a:cubicBezTo>
                    <a:pt x="241" y="329"/>
                    <a:pt x="228" y="333"/>
                    <a:pt x="217" y="344"/>
                  </a:cubicBezTo>
                  <a:cubicBezTo>
                    <a:pt x="212" y="348"/>
                    <a:pt x="206" y="349"/>
                    <a:pt x="201" y="349"/>
                  </a:cubicBezTo>
                  <a:cubicBezTo>
                    <a:pt x="166" y="349"/>
                    <a:pt x="128" y="288"/>
                    <a:pt x="128" y="255"/>
                  </a:cubicBezTo>
                  <a:cubicBezTo>
                    <a:pt x="115" y="179"/>
                    <a:pt x="141" y="115"/>
                    <a:pt x="141" y="39"/>
                  </a:cubicBezTo>
                  <a:cubicBezTo>
                    <a:pt x="141" y="13"/>
                    <a:pt x="122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7396598" y="2685774"/>
              <a:ext cx="14142" cy="18352"/>
            </a:xfrm>
            <a:custGeom>
              <a:rect b="b" l="l" r="r" t="t"/>
              <a:pathLst>
                <a:path extrusionOk="0" h="497" w="383">
                  <a:moveTo>
                    <a:pt x="306" y="0"/>
                  </a:moveTo>
                  <a:cubicBezTo>
                    <a:pt x="115" y="26"/>
                    <a:pt x="1" y="280"/>
                    <a:pt x="13" y="459"/>
                  </a:cubicBezTo>
                  <a:cubicBezTo>
                    <a:pt x="13" y="484"/>
                    <a:pt x="29" y="497"/>
                    <a:pt x="45" y="497"/>
                  </a:cubicBezTo>
                  <a:cubicBezTo>
                    <a:pt x="61" y="497"/>
                    <a:pt x="77" y="484"/>
                    <a:pt x="77" y="459"/>
                  </a:cubicBezTo>
                  <a:cubicBezTo>
                    <a:pt x="77" y="382"/>
                    <a:pt x="115" y="280"/>
                    <a:pt x="166" y="217"/>
                  </a:cubicBezTo>
                  <a:cubicBezTo>
                    <a:pt x="204" y="153"/>
                    <a:pt x="268" y="127"/>
                    <a:pt x="332" y="64"/>
                  </a:cubicBezTo>
                  <a:cubicBezTo>
                    <a:pt x="383" y="51"/>
                    <a:pt x="332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7393792" y="2658486"/>
              <a:ext cx="10376" cy="15915"/>
            </a:xfrm>
            <a:custGeom>
              <a:rect b="b" l="l" r="r" t="t"/>
              <a:pathLst>
                <a:path extrusionOk="0" h="431" w="281">
                  <a:moveTo>
                    <a:pt x="242" y="1"/>
                  </a:moveTo>
                  <a:cubicBezTo>
                    <a:pt x="64" y="26"/>
                    <a:pt x="0" y="255"/>
                    <a:pt x="26" y="408"/>
                  </a:cubicBezTo>
                  <a:cubicBezTo>
                    <a:pt x="26" y="423"/>
                    <a:pt x="39" y="430"/>
                    <a:pt x="56" y="430"/>
                  </a:cubicBezTo>
                  <a:cubicBezTo>
                    <a:pt x="82" y="430"/>
                    <a:pt x="115" y="413"/>
                    <a:pt x="115" y="383"/>
                  </a:cubicBezTo>
                  <a:cubicBezTo>
                    <a:pt x="89" y="306"/>
                    <a:pt x="115" y="243"/>
                    <a:pt x="153" y="179"/>
                  </a:cubicBezTo>
                  <a:cubicBezTo>
                    <a:pt x="191" y="128"/>
                    <a:pt x="255" y="90"/>
                    <a:pt x="280" y="39"/>
                  </a:cubicBezTo>
                  <a:cubicBezTo>
                    <a:pt x="280" y="39"/>
                    <a:pt x="268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7376216" y="2646153"/>
              <a:ext cx="15730" cy="6942"/>
            </a:xfrm>
            <a:custGeom>
              <a:rect b="b" l="l" r="r" t="t"/>
              <a:pathLst>
                <a:path extrusionOk="0" h="188" w="426">
                  <a:moveTo>
                    <a:pt x="361" y="0"/>
                  </a:moveTo>
                  <a:cubicBezTo>
                    <a:pt x="308" y="0"/>
                    <a:pt x="273" y="21"/>
                    <a:pt x="221" y="42"/>
                  </a:cubicBezTo>
                  <a:cubicBezTo>
                    <a:pt x="158" y="67"/>
                    <a:pt x="107" y="80"/>
                    <a:pt x="43" y="118"/>
                  </a:cubicBezTo>
                  <a:cubicBezTo>
                    <a:pt x="0" y="140"/>
                    <a:pt x="29" y="188"/>
                    <a:pt x="62" y="188"/>
                  </a:cubicBezTo>
                  <a:cubicBezTo>
                    <a:pt x="69" y="188"/>
                    <a:pt x="75" y="186"/>
                    <a:pt x="81" y="182"/>
                  </a:cubicBezTo>
                  <a:cubicBezTo>
                    <a:pt x="145" y="144"/>
                    <a:pt x="183" y="131"/>
                    <a:pt x="247" y="105"/>
                  </a:cubicBezTo>
                  <a:cubicBezTo>
                    <a:pt x="298" y="80"/>
                    <a:pt x="362" y="80"/>
                    <a:pt x="400" y="42"/>
                  </a:cubicBezTo>
                  <a:cubicBezTo>
                    <a:pt x="425" y="42"/>
                    <a:pt x="412" y="4"/>
                    <a:pt x="400" y="4"/>
                  </a:cubicBezTo>
                  <a:cubicBezTo>
                    <a:pt x="386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4" name="Google Shape;6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972"/>
            <a:ext cx="9144003" cy="843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50" y="1024138"/>
            <a:ext cx="9144003" cy="47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626737"/>
            <a:ext cx="9144000" cy="6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57480" y="0"/>
            <a:ext cx="128379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9"/>
          <p:cNvSpPr txBox="1"/>
          <p:nvPr>
            <p:ph idx="8" type="title"/>
          </p:nvPr>
        </p:nvSpPr>
        <p:spPr>
          <a:xfrm>
            <a:off x="676800" y="34095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Adding countries</a:t>
            </a:r>
            <a:endParaRPr b="1"/>
          </a:p>
        </p:txBody>
      </p:sp>
      <p:sp>
        <p:nvSpPr>
          <p:cNvPr id="623" name="Google Shape;623;p39"/>
          <p:cNvSpPr txBox="1"/>
          <p:nvPr>
            <p:ph idx="4294967295" type="body"/>
          </p:nvPr>
        </p:nvSpPr>
        <p:spPr>
          <a:xfrm>
            <a:off x="997150" y="1319575"/>
            <a:ext cx="4704000" cy="25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In order to use the country as a variable for prediction, we had to first have to obtain an additional column for country, extracting it from the address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noticed that the country is always the last part of the string for address which was </a:t>
            </a:r>
            <a:r>
              <a:rPr lang="en"/>
              <a:t>separated</a:t>
            </a:r>
            <a:r>
              <a:rPr lang="en"/>
              <a:t> by “,”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used .split(“,”) to obtain the country</a:t>
            </a:r>
            <a:endParaRPr/>
          </a:p>
        </p:txBody>
      </p:sp>
      <p:pic>
        <p:nvPicPr>
          <p:cNvPr id="624" name="Google Shape;6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43775"/>
            <a:ext cx="8839200" cy="823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9657" y="15925"/>
            <a:ext cx="121971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6" name="Google Shape;626;p39"/>
          <p:cNvGrpSpPr/>
          <p:nvPr/>
        </p:nvGrpSpPr>
        <p:grpSpPr>
          <a:xfrm rot="2377631">
            <a:off x="8024716" y="-183304"/>
            <a:ext cx="1289574" cy="571052"/>
            <a:chOff x="5228874" y="132800"/>
            <a:chExt cx="3104856" cy="837504"/>
          </a:xfrm>
        </p:grpSpPr>
        <p:sp>
          <p:nvSpPr>
            <p:cNvPr id="627" name="Google Shape;627;p39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anny's Recipe Book by Slidesgo">
  <a:themeElements>
    <a:clrScheme name="Simple Light">
      <a:dk1>
        <a:srgbClr val="5A3E3A"/>
      </a:dk1>
      <a:lt1>
        <a:srgbClr val="FAF8F4"/>
      </a:lt1>
      <a:dk2>
        <a:srgbClr val="5A3E3A"/>
      </a:dk2>
      <a:lt2>
        <a:srgbClr val="FAF8F4"/>
      </a:lt2>
      <a:accent1>
        <a:srgbClr val="5A3E3A"/>
      </a:accent1>
      <a:accent2>
        <a:srgbClr val="FAF8F4"/>
      </a:accent2>
      <a:accent3>
        <a:srgbClr val="5A3E3A"/>
      </a:accent3>
      <a:accent4>
        <a:srgbClr val="FAF8F4"/>
      </a:accent4>
      <a:accent5>
        <a:srgbClr val="5A3E3A"/>
      </a:accent5>
      <a:accent6>
        <a:srgbClr val="FAF8F4"/>
      </a:accent6>
      <a:hlink>
        <a:srgbClr val="5A3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